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</p:sldIdLst>
  <p:sldSz cx="13004800" cy="9753600"/>
  <p:notesSz cx="6858000" cy="9144000"/>
  <p:defaultTextStyle>
    <a:defPPr>
      <a:defRPr lang="ko-KR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5pPr>
    <a:lvl6pPr marL="2286000" algn="l" defTabSz="914400" rtl="0" eaLnBrk="1" latinLnBrk="1" hangingPunct="1"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6pPr>
    <a:lvl7pPr marL="2743200" algn="l" defTabSz="914400" rtl="0" eaLnBrk="1" latinLnBrk="1" hangingPunct="1"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7pPr>
    <a:lvl8pPr marL="3200400" algn="l" defTabSz="914400" rtl="0" eaLnBrk="1" latinLnBrk="1" hangingPunct="1"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8pPr>
    <a:lvl9pPr marL="3657600" algn="l" defTabSz="914400" rtl="0" eaLnBrk="1" latinLnBrk="1" hangingPunct="1"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06"/>
    <a:srgbClr val="9A0404"/>
    <a:srgbClr val="7C0E06"/>
    <a:srgbClr val="B21206"/>
    <a:srgbClr val="B42B00"/>
    <a:srgbClr val="A84A10"/>
    <a:srgbClr val="5888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118" autoAdjust="0"/>
    <p:restoredTop sz="94707" autoAdjust="0"/>
  </p:normalViewPr>
  <p:slideViewPr>
    <p:cSldViewPr>
      <p:cViewPr>
        <p:scale>
          <a:sx n="50" d="100"/>
          <a:sy n="50" d="100"/>
        </p:scale>
        <p:origin x="-1368" y="-906"/>
      </p:cViewPr>
      <p:guideLst>
        <p:guide orient="horz" pos="532"/>
        <p:guide orient="horz" pos="5589"/>
        <p:guide orient="horz" pos="1167"/>
        <p:guide pos="603"/>
        <p:guide pos="7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 smtClean="0">
                <a:sym typeface="Chalkboard SE" charset="0"/>
              </a:rPr>
              <a:t>Click to edit Master text styles</a:t>
            </a:r>
          </a:p>
          <a:p>
            <a:pPr lvl="1"/>
            <a:r>
              <a:rPr lang="ko-KR" altLang="ko-KR" noProof="0" smtClean="0">
                <a:sym typeface="Chalkboard SE" charset="0"/>
              </a:rPr>
              <a:t>Second level</a:t>
            </a:r>
          </a:p>
          <a:p>
            <a:pPr lvl="2"/>
            <a:r>
              <a:rPr lang="ko-KR" altLang="ko-KR" noProof="0" smtClean="0">
                <a:sym typeface="Chalkboard SE" charset="0"/>
              </a:rPr>
              <a:t>Third level</a:t>
            </a:r>
          </a:p>
          <a:p>
            <a:pPr lvl="3"/>
            <a:r>
              <a:rPr lang="ko-KR" altLang="ko-KR" noProof="0" smtClean="0">
                <a:sym typeface="Chalkboard SE" charset="0"/>
              </a:rPr>
              <a:t>Fourth level</a:t>
            </a:r>
          </a:p>
          <a:p>
            <a:pPr lvl="4"/>
            <a:r>
              <a:rPr lang="ko-KR" altLang="ko-KR" noProof="0" smtClean="0">
                <a:sym typeface="Chalkboard SE" charset="0"/>
              </a:rPr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17468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66310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387626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2311168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71511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957467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14319748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24017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503180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437585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4445628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15258133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677665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>
              <a:sym typeface="Helvetica Neue Light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34337332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241089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659218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33670545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154641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344536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9240765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757279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41554558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>
              <a:sym typeface="Helvetica Neue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26731522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ko-KR" altLang="ko-KR" smtClean="0">
                <a:sym typeface="Helvetica Neue" charset="0"/>
              </a:rPr>
              <a:t>Second level</a:t>
            </a:r>
          </a:p>
          <a:p>
            <a:pPr lvl="2"/>
            <a:r>
              <a:rPr lang="ko-KR" altLang="ko-KR" smtClean="0">
                <a:sym typeface="Helvetica Neue" charset="0"/>
              </a:rPr>
              <a:t>Third level</a:t>
            </a:r>
          </a:p>
          <a:p>
            <a:pPr lvl="3"/>
            <a:r>
              <a:rPr lang="ko-KR" altLang="ko-KR" smtClean="0">
                <a:sym typeface="Helvetica Neue" charset="0"/>
              </a:rPr>
              <a:t>Fourth level</a:t>
            </a:r>
          </a:p>
          <a:p>
            <a:pPr lvl="4"/>
            <a:r>
              <a:rPr lang="ko-KR" altLang="ko-KR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xStyles>
    <p:titleStyle>
      <a:lvl1pPr algn="l" defTabSz="584200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defTabSz="584200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2pPr>
      <a:lvl3pPr algn="l" defTabSz="584200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3pPr>
      <a:lvl4pPr algn="l" defTabSz="584200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4pPr>
      <a:lvl5pPr algn="l" defTabSz="584200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5pPr>
      <a:lvl6pPr marL="457200" algn="l" defTabSz="584200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6pPr>
      <a:lvl7pPr marL="914400" algn="l" defTabSz="584200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7pPr>
      <a:lvl8pPr marL="1371600" algn="l" defTabSz="584200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8pPr>
      <a:lvl9pPr marL="1828800" algn="l" defTabSz="584200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9pPr>
    </p:titleStyle>
    <p:bodyStyle>
      <a:lvl1pPr marL="342900" indent="-342900" algn="l" defTabSz="584200" rtl="0" eaLnBrk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342900" indent="114300" algn="l" defTabSz="584200" rtl="0" eaLnBrk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685800" indent="228600" algn="l" defTabSz="584200" rtl="0" eaLnBrk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028700" indent="342900" algn="l" defTabSz="584200" rtl="0" eaLnBrk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1371600" indent="457200" algn="l" defTabSz="584200" rtl="0" eaLnBrk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1828800" algn="l" defTabSz="584200" rtl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286000" algn="l" defTabSz="584200" rtl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2743200" algn="l" defTabSz="584200" rtl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200400" algn="l" defTabSz="584200" rtl="0" fontAlgn="base" hangingPunct="0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l" defTabSz="584200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defTabSz="584200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2pPr>
      <a:lvl3pPr algn="l" defTabSz="584200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3pPr>
      <a:lvl4pPr algn="l" defTabSz="584200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4pPr>
      <a:lvl5pPr algn="l" defTabSz="584200" rtl="0" eaLnBrk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5pPr>
      <a:lvl6pPr marL="457200" algn="l" defTabSz="584200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6pPr>
      <a:lvl7pPr marL="914400" algn="l" defTabSz="584200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7pPr>
      <a:lvl8pPr marL="1371600" algn="l" defTabSz="584200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8pPr>
      <a:lvl9pPr marL="1828800" algn="l" defTabSz="584200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Neue Light" charset="0"/>
          <a:ea typeface="Helvetica Neue Light" charset="0"/>
          <a:cs typeface="Helvetica Neue Light" charset="0"/>
          <a:sym typeface="Helvetica Neue Light" charset="0"/>
        </a:defRPr>
      </a:lvl9pPr>
    </p:titleStyle>
    <p:bodyStyle>
      <a:lvl1pPr marL="342900" indent="-342900" algn="l" defTabSz="584200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defRPr sz="3600">
          <a:solidFill>
            <a:srgbClr val="747474"/>
          </a:solidFill>
          <a:latin typeface="+mn-lt"/>
          <a:ea typeface="+mn-ea"/>
          <a:cs typeface="+mn-cs"/>
          <a:sym typeface="Helvetica Neue Light" charset="0"/>
        </a:defRPr>
      </a:lvl1pPr>
      <a:lvl2pPr marL="342900" indent="114300" algn="l" defTabSz="584200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defRPr sz="3600">
          <a:solidFill>
            <a:srgbClr val="747474"/>
          </a:solidFill>
          <a:latin typeface="+mn-lt"/>
          <a:ea typeface="+mn-ea"/>
          <a:cs typeface="+mn-cs"/>
          <a:sym typeface="Helvetica Neue Light" charset="0"/>
        </a:defRPr>
      </a:lvl2pPr>
      <a:lvl3pPr marL="685800" indent="228600" algn="l" defTabSz="584200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defRPr sz="3600">
          <a:solidFill>
            <a:srgbClr val="747474"/>
          </a:solidFill>
          <a:latin typeface="+mn-lt"/>
          <a:ea typeface="+mn-ea"/>
          <a:cs typeface="+mn-cs"/>
          <a:sym typeface="Helvetica Neue Light" charset="0"/>
        </a:defRPr>
      </a:lvl3pPr>
      <a:lvl4pPr marL="1028700" indent="342900" algn="l" defTabSz="584200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defRPr sz="3600">
          <a:solidFill>
            <a:srgbClr val="747474"/>
          </a:solidFill>
          <a:latin typeface="+mn-lt"/>
          <a:ea typeface="+mn-ea"/>
          <a:cs typeface="+mn-cs"/>
          <a:sym typeface="Helvetica Neue Light" charset="0"/>
        </a:defRPr>
      </a:lvl4pPr>
      <a:lvl5pPr marL="1371600" indent="457200" algn="l" defTabSz="584200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defRPr sz="3600">
          <a:solidFill>
            <a:srgbClr val="747474"/>
          </a:solidFill>
          <a:latin typeface="+mn-lt"/>
          <a:ea typeface="+mn-ea"/>
          <a:cs typeface="+mn-cs"/>
          <a:sym typeface="Helvetica Neue Light" charset="0"/>
        </a:defRPr>
      </a:lvl5pPr>
      <a:lvl6pPr marL="1828800" algn="l" defTabSz="584200" rtl="0" fontAlgn="base" hangingPunct="0">
        <a:lnSpc>
          <a:spcPct val="120000"/>
        </a:lnSpc>
        <a:spcBef>
          <a:spcPts val="3800"/>
        </a:spcBef>
        <a:spcAft>
          <a:spcPct val="0"/>
        </a:spcAft>
        <a:defRPr sz="3600">
          <a:solidFill>
            <a:srgbClr val="747474"/>
          </a:solidFill>
          <a:latin typeface="+mn-lt"/>
          <a:ea typeface="+mn-ea"/>
          <a:cs typeface="+mn-cs"/>
          <a:sym typeface="Helvetica Neue Light" charset="0"/>
        </a:defRPr>
      </a:lvl6pPr>
      <a:lvl7pPr marL="2286000" algn="l" defTabSz="584200" rtl="0" fontAlgn="base" hangingPunct="0">
        <a:lnSpc>
          <a:spcPct val="120000"/>
        </a:lnSpc>
        <a:spcBef>
          <a:spcPts val="3800"/>
        </a:spcBef>
        <a:spcAft>
          <a:spcPct val="0"/>
        </a:spcAft>
        <a:defRPr sz="3600">
          <a:solidFill>
            <a:srgbClr val="747474"/>
          </a:solidFill>
          <a:latin typeface="+mn-lt"/>
          <a:ea typeface="+mn-ea"/>
          <a:cs typeface="+mn-cs"/>
          <a:sym typeface="Helvetica Neue Light" charset="0"/>
        </a:defRPr>
      </a:lvl7pPr>
      <a:lvl8pPr marL="2743200" algn="l" defTabSz="584200" rtl="0" fontAlgn="base" hangingPunct="0">
        <a:lnSpc>
          <a:spcPct val="120000"/>
        </a:lnSpc>
        <a:spcBef>
          <a:spcPts val="3800"/>
        </a:spcBef>
        <a:spcAft>
          <a:spcPct val="0"/>
        </a:spcAft>
        <a:defRPr sz="3600">
          <a:solidFill>
            <a:srgbClr val="747474"/>
          </a:solidFill>
          <a:latin typeface="+mn-lt"/>
          <a:ea typeface="+mn-ea"/>
          <a:cs typeface="+mn-cs"/>
          <a:sym typeface="Helvetica Neue Light" charset="0"/>
        </a:defRPr>
      </a:lvl8pPr>
      <a:lvl9pPr marL="3200400" algn="l" defTabSz="584200" rtl="0" fontAlgn="base" hangingPunct="0">
        <a:lnSpc>
          <a:spcPct val="120000"/>
        </a:lnSpc>
        <a:spcBef>
          <a:spcPts val="3800"/>
        </a:spcBef>
        <a:spcAft>
          <a:spcPct val="0"/>
        </a:spcAft>
        <a:defRPr sz="3600">
          <a:solidFill>
            <a:srgbClr val="747474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6895448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4540" y="-34563"/>
            <a:ext cx="15789340" cy="9868338"/>
          </a:xfrm>
          <a:prstGeom prst="rect">
            <a:avLst/>
          </a:prstGeom>
        </p:spPr>
      </p:pic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573046" y="6877064"/>
            <a:ext cx="11704320" cy="162877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200" b="1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Apresentação</a:t>
            </a:r>
            <a:r>
              <a:rPr lang="en-US" altLang="ko-KR" sz="6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das </a:t>
            </a:r>
            <a:r>
              <a:rPr lang="en-US" altLang="ko-KR" sz="6200" b="1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ações</a:t>
            </a:r>
            <a:r>
              <a:rPr lang="en-US" altLang="ko-KR" sz="6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EA </a:t>
            </a:r>
            <a:r>
              <a:rPr lang="en-US" altLang="ko-KR" sz="6200" b="1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</a:t>
            </a:r>
            <a:r>
              <a:rPr lang="en-US" altLang="ko-KR" sz="6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REJUMA </a:t>
            </a:r>
            <a:r>
              <a:rPr lang="en-US" altLang="ko-KR" sz="6200" b="1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</a:t>
            </a:r>
            <a:r>
              <a:rPr lang="en-US" altLang="ko-KR" sz="6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CIEA</a:t>
            </a:r>
            <a:endParaRPr lang="ko-KR" altLang="en-US" sz="6200" b="1" spc="-15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/data/data/com.infraware.PolarisOfficeStdForTablet/files/.polaris_temp/fImage5772213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30236" y="1376338"/>
            <a:ext cx="65024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58" name="AutoShape 2" descr="data:image/jpeg;base64,/9j/4AAQSkZJRgABAQAAAQABAAD/2wCEAAkGBxQSDxQUDxQUFBQUFBQUFBQUFBQUFBQUFBQWFhQUFBQYHCggGBolHBQUITEhJSksLi4uFx8zODMsNygtLisBCgoKDA0NFA8PFDcZFBkrLCwsKzcrNyssNyssLCwrLCwsNysrLDc3LCw3Nys3NysrLDcsNyw3LCssKys3LCsrK//AABEIAKgBLAMBIgACEQEDEQH/xAAZAAADAQEBAAAAAAAAAAAAAAACAwQBAAb/xAAZEAEBAQEBAQAAAAAAAAAAAAAAAQIDERL/xAAaAQADAQEBAQAAAAAAAAAAAAAAAQIDBAYF/8QAGBEBAQEBAQAAAAAAAAAAAAAAAAECERL/2gAMAwEAAhEDEQA/APNymZpGaZmvOWPnHSmZpGabmpsKnZpuanzTs1FiTs0zJMpkrOkbBQEFE1I2wMFEk1sdGwEJzo2EOO8bI6QRdAfHeNcRh8YJxhjG1lMMrGsAZQDoaZgtBaKg0qGXulbo90rdaQy90q0WqXWsDKC1toLVw2aoLW2g9XAzNMlTymZ0Viz5TM0jNMzUWEozTc1Pim5qLCUZpmaTimZrOpPlEXmjlRSHBQMFEEOCgYOETpBRzYQc10bIkM8d4Lx3gAHC8ZYfQFljWGGBog0zDQaHaXqnDDql6orSt1cMGqTumbpGq1yAaBqt1S9VpDZaC11oNVcgZaH11oLVgGdGSp5TM6OxoozTJU+aZmosKqM07FS5p2NM7Eqc07NTZp2KzsJRmmSkZpuWdI3JkKyZKzpDg4CGZhFxsFIyQciaGSCb4KRID47wbKQLsZTKCwwHwNFWVUMFDaKl1RhtL1R0vVVADVK1RbpWq0hl7pO6PVJ1prIA6pdrdUu1pIbLQWu1QWtIHWh9dqg9VATmmSkyjzTsWozTJU+abmosI/NNzU+abmosJVinYqXFPxWWiU4p2anwdllSPyPJeTcMqOGQcDkzMRS4KDkZmCkTaONgpHSC8R0cZ4zwfjLB0cLsDTKDRyjhdBTKDS4fAUvY9UrdXBwOqTuj1SdVcAN0ndHqkbrWQw7pGqLeit1rIA6peq3VKtayBtoLXWgtVIHWsZ6G1YIzTJSJTM1Viz80zNIlNzUWA+U3FIxTcVnYSjFUYS4UYY6JTin4T81HNjojsnZKwdiMqDcw3MLzDsRlaOCkHI3ORzKLRxkyLwUyL5T0cB4ywz5ZYXRwnRdO1CtLlHCtAo9QrTSHwFpOqZojdaQgbpG6ZukbrWQA3SN0W9Eb01zAzVJ1W70VqtZAzWi7XWg1Wkht1QestZauQnWhcyqBEos0uCiqs+UzNJzTMooPxTsJ8n5ZUKMKeabmp5sdEp5qMQjmoxHPocPxD8QrnFGIw1QZmHYgcZPxljafG5hmctzk3OWd0OBmW/Jky35T0cKuQah9heoco4n1CtqNwncXKOJ9k7P3CdtsjhGyNndE+62yRPSp907dS9K2zCL3ojWh9NJ91tmBmqVqt1S9VrIGa0Xa60NrSQN9Day0PqiF670PrjBEHAQUOrNyZkrJmUUHZPwRk/nGegp5quabnFXOOfQU81POEc4r5xzboO5xTiFc4p5xz6p8MxlRzyDnlTjLDVPjcZNzluMHZwxulcL+HfJ3yy5T6HCLkrWVOslai5RxNuJ9xVuEdGuaXEu0+1PRN0b5Lifom6KOlS9K3yRHSpelP61L1rozEk9Kn3ozpSN1vmFwOqVrTd6LtayHxtoLWWh9XwN9ZaG1nquEL1wW+gFwcBBQ6o3JuCcHYZ0HYUc4RhRzZaCnnFfKJuUV8o5t0KeUV84n5RXyjl3TP5xXzyTzivnly7qpDeeVOMg55U88ufWlyCxk2ZbjJ2csbo+FfIdZUfAbkvQ4m1CNxXrJHSNJRxJ0TdFfWJerfI4k6Juinol6OjCbE3RJ1qnok6105TU3WpOlU9aj6105iKR0pG9GdKm1XRmE60vVdql2tZA21nobWeq4G+sY4yonMcZMgoGDhVZmDsE4OwzoPwo5p+anmx0arms5JOazk5dhXyWcok5Rbyjk3VRVyizlE3KLOUcu6uQ/nlXzhHKK+eXNqrkMxk/OQ4ydnLDVXwHyDWVFyDWSlHEm8kdMrN5TdI1zS4i6RJ0i7pEvWOjFLiDrEnRb1R9XVhFiPsi6reqLs6sJsR9Kj7VX1R9XVhnUvSp907qn3XVmEC0FrbS7WkJvrPWWs9UBOY6UAXrQtBOg4GCiaozB2CcH80aB/NTzTc1XNhs1XJZyiTkt4xy7NXxi7jEnKLeUce6qK+UWccpeMXco5N1pFHKK+cI5RXyy5d1pIdzyfnIOeT8xz6q5A/JesqPAahSnxJvKXpF24l6RtmlxD1yj6xf2iLtHVipsQdoj6rusRdo68IsQ9UPZd1Q9nXhnUXZF1W9kPZ14Z1H1qbpVHVNuurKS9UNrdAawOd6xxkJoWgmtY0gKCjnJqjcnYc5FCjmq5Oc59mr5LeMc5y7OLuUXcY5zi2uLuUXcY5zj20izjlZyjnOXTSKucPkc5hWsb4HUc4lWEdMpOsc5rhPEnWIu0c514RUPaIezXOzDOoOyHs5zswzqHsh6uc68M6i6pduc6soK0Cuc2gcxrjJ0E5xBrXO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60" name="AutoShape 4" descr="Green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62" name="AutoShape 6" descr="http://7-themes.com/data_images/out/37/6895448-green-backgrou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6895448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4540" y="-34563"/>
            <a:ext cx="15789340" cy="9868338"/>
          </a:xfrm>
          <a:prstGeom prst="rect">
            <a:avLst/>
          </a:prstGeom>
        </p:spPr>
      </p:pic>
      <p:sp>
        <p:nvSpPr>
          <p:cNvPr id="5" name="Rect 3"/>
          <p:cNvSpPr>
            <a:spLocks noGrp="1" noChangeArrowheads="1"/>
          </p:cNvSpPr>
          <p:nvPr>
            <p:ph type="title"/>
          </p:nvPr>
        </p:nvSpPr>
        <p:spPr>
          <a:xfrm>
            <a:off x="650240" y="389890"/>
            <a:ext cx="11704320" cy="162877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Coordenação do I Ecoporto</a:t>
            </a:r>
            <a:endParaRPr lang="ko-KR" altLang="en-US" sz="6200" b="1" spc="-15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644484" y="2019280"/>
            <a:ext cx="5744210" cy="643699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/>
          <a:lstStyle/>
          <a:p>
            <a:pPr marL="0" indent="0" algn="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9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primeiro ecoporto veio com objetivo de divulgar atividades preservacionistas da região,  </a:t>
            </a:r>
            <a:r>
              <a:rPr lang="en-US" altLang="ko-KR" sz="3900" b="1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envolvendo</a:t>
            </a:r>
            <a:r>
              <a:rPr lang="en-US" altLang="ko-KR" sz="39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900" b="1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várias</a:t>
            </a:r>
            <a:r>
              <a:rPr lang="en-US" altLang="ko-KR" sz="39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instituições governamentais, ONG’s e movimentos sociais que tiveram espaço para expor seus projetos e iniciativas.</a:t>
            </a:r>
            <a:endParaRPr lang="ko-KR" altLang="en-US" sz="3900" b="1" spc="-15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/data/data/com.infraware.PolarisOfficeStdForTablet/files/.polaris_temp/fImage11817413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2398395"/>
            <a:ext cx="4318635" cy="6135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6895448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4540" y="-34563"/>
            <a:ext cx="15789340" cy="9868338"/>
          </a:xfrm>
          <a:prstGeom prst="rect">
            <a:avLst/>
          </a:prstGeom>
        </p:spPr>
      </p:pic>
      <p:sp>
        <p:nvSpPr>
          <p:cNvPr id="4" name="Rect 3"/>
          <p:cNvSpPr>
            <a:spLocks noGrp="1" noChangeArrowheads="1"/>
          </p:cNvSpPr>
          <p:nvPr>
            <p:ph type="title"/>
          </p:nvPr>
        </p:nvSpPr>
        <p:spPr>
          <a:xfrm>
            <a:off x="650240" y="389890"/>
            <a:ext cx="11704320" cy="162877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Participação do VII Fórum de EA</a:t>
            </a:r>
            <a:endParaRPr lang="ko-KR" altLang="en-US" sz="5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650240" y="2277110"/>
            <a:ext cx="11704320" cy="643699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/>
          <a:lstStyle/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Representando a REJUMA elaboramos um manifesto pacífico questionando e extinção da coordenação de EA no </a:t>
            </a:r>
            <a:r>
              <a:rPr lang="en-US" altLang="ko-KR" sz="4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estado</a:t>
            </a:r>
            <a:r>
              <a:rPr lang="en-US" altLang="ko-KR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</a:t>
            </a:r>
            <a:r>
              <a:rPr lang="en-US" altLang="ko-KR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BA.</a:t>
            </a:r>
            <a:endParaRPr lang="ko-KR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/data/data/com.infraware.PolarisOfficeStdForTablet/files/.polaris_temp/fImage54484138.jpeg"/>
          <p:cNvPicPr>
            <a:picLocks noChangeAspect="1"/>
          </p:cNvPicPr>
          <p:nvPr/>
        </p:nvPicPr>
        <p:blipFill>
          <a:blip r:embed="rId3" cstate="print"/>
          <a:srcRect l="2868" t="5270" r="351" b="8012"/>
          <a:stretch>
            <a:fillRect/>
          </a:stretch>
        </p:blipFill>
        <p:spPr>
          <a:xfrm>
            <a:off x="2655570" y="4448810"/>
            <a:ext cx="7561606" cy="4659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6895448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738"/>
            <a:ext cx="15789340" cy="9868338"/>
          </a:xfrm>
          <a:prstGeom prst="rect">
            <a:avLst/>
          </a:prstGeom>
        </p:spPr>
      </p:pic>
      <p:sp>
        <p:nvSpPr>
          <p:cNvPr id="6" name="Rect 3"/>
          <p:cNvSpPr>
            <a:spLocks noGrp="1" noChangeArrowheads="1"/>
          </p:cNvSpPr>
          <p:nvPr>
            <p:ph type="title"/>
          </p:nvPr>
        </p:nvSpPr>
        <p:spPr>
          <a:xfrm>
            <a:off x="1300480" y="1590652"/>
            <a:ext cx="11988530" cy="162877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ENCONTRO DE JUVENTUDE </a:t>
            </a:r>
            <a:br>
              <a:rPr lang="en-US" altLang="ko-KR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ko-KR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EDUCAÇÃO PARA A SUSTENTABILIDADE SOCIOAMBIENTAL</a:t>
            </a:r>
            <a:br>
              <a:rPr lang="en-US" altLang="ko-KR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ko-KR" sz="5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paralelo a Rio +20  </a:t>
            </a:r>
            <a:endParaRPr lang="ko-KR" altLang="en-US" sz="5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/data/data/com.infraware.PolarisOfficeStdForTablet/files/.polaris_temp/fImage4236914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608" y="4805362"/>
            <a:ext cx="6089015" cy="4034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/data/data/com.infraware.PolarisOfficeStdForTablet/files/.polaris_temp/fImage4442014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8218" y="4591048"/>
            <a:ext cx="5467350" cy="421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6895448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4540" y="-34563"/>
            <a:ext cx="15789340" cy="9868338"/>
          </a:xfrm>
          <a:prstGeom prst="rect">
            <a:avLst/>
          </a:prstGeom>
        </p:spPr>
      </p:pic>
      <p:sp>
        <p:nvSpPr>
          <p:cNvPr id="8" name="Rect 3"/>
          <p:cNvSpPr>
            <a:spLocks noGrp="1" noChangeArrowheads="1"/>
          </p:cNvSpPr>
          <p:nvPr>
            <p:ph type="title"/>
          </p:nvPr>
        </p:nvSpPr>
        <p:spPr>
          <a:xfrm>
            <a:off x="778224" y="2733660"/>
            <a:ext cx="7788284" cy="162877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Divulgação da Política e Programa estadual de EA durante a elaboração do Plano Municipal de Mata </a:t>
            </a:r>
            <a:r>
              <a:rPr lang="en-US" altLang="ko-KR" sz="5000" b="1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Atlântica</a:t>
            </a:r>
            <a:r>
              <a:rPr lang="en-US" altLang="ko-KR" sz="50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Porto Seguro</a:t>
            </a:r>
            <a:endParaRPr lang="ko-KR" altLang="en-US" sz="5000" b="1" spc="-15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/data/data/com.infraware.PolarisOfficeStdForTablet/files/.polaris_temp/fImage406181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9384" y="6019808"/>
            <a:ext cx="369925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/data/data/com.infraware.PolarisOfficeStdForTablet/files/.polaris_temp/fImage4295914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9" y="6019808"/>
            <a:ext cx="3685245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/data/data/com.infraware.PolarisOfficeStdForTablet/files/.polaris_temp/fImage3350014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7418" y="6019808"/>
            <a:ext cx="3714776" cy="273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 descr="/data/data/com.infraware.PolarisOfficeStdForTablet/files/.polaris_temp/fImage3537515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09384" y="2787020"/>
            <a:ext cx="3722370" cy="2804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6895448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4540" y="-34563"/>
            <a:ext cx="15789340" cy="9868338"/>
          </a:xfrm>
          <a:prstGeom prst="rect">
            <a:avLst/>
          </a:prstGeom>
        </p:spPr>
      </p:pic>
      <p:sp>
        <p:nvSpPr>
          <p:cNvPr id="3" name="Rect 3"/>
          <p:cNvSpPr>
            <a:spLocks noGrp="1" noChangeArrowheads="1"/>
          </p:cNvSpPr>
          <p:nvPr>
            <p:ph type="ctrTitle"/>
          </p:nvPr>
        </p:nvSpPr>
        <p:spPr>
          <a:xfrm>
            <a:off x="806170" y="2876536"/>
            <a:ext cx="11054080" cy="204787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Coordenação do II Ecoporto</a:t>
            </a:r>
            <a:endParaRPr lang="ko-KR" altLang="en-US" sz="6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 3"/>
          <p:cNvSpPr>
            <a:spLocks noGrp="1" noChangeArrowheads="1"/>
          </p:cNvSpPr>
          <p:nvPr>
            <p:ph type="subTitle"/>
          </p:nvPr>
        </p:nvSpPr>
        <p:spPr>
          <a:xfrm>
            <a:off x="1971072" y="4805362"/>
            <a:ext cx="9103360" cy="243840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"ECOPORTO - SEMANA DO MEIO AMBIENTE 07.06.2012" </a:t>
            </a:r>
            <a:endParaRPr lang="ko-KR" altLang="en-US" sz="4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500" dirty="0" smtClean="0">
              <a:latin typeface="Times New Roman" charset="0"/>
            </a:endParaRPr>
          </a:p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https://www.youtube.com/watch?v=taR9ZjNgbbw</a:t>
            </a:r>
            <a:endParaRPr lang="ko-KR" altLang="en-US" sz="3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6895448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086" y="0"/>
            <a:ext cx="15789340" cy="9868338"/>
          </a:xfrm>
          <a:prstGeom prst="rect">
            <a:avLst/>
          </a:prstGeom>
        </p:spPr>
      </p:pic>
      <p:sp>
        <p:nvSpPr>
          <p:cNvPr id="7" name="Rect 3"/>
          <p:cNvSpPr>
            <a:spLocks noGrp="1" noChangeArrowheads="1"/>
          </p:cNvSpPr>
          <p:nvPr>
            <p:ph type="title"/>
          </p:nvPr>
        </p:nvSpPr>
        <p:spPr>
          <a:xfrm>
            <a:off x="573046" y="389890"/>
            <a:ext cx="11704320" cy="162877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Entrega qualificada do Programa de EA durante o PAN CORAIS</a:t>
            </a:r>
            <a:endParaRPr lang="ko-KR" altLang="en-US" sz="5000" b="1" spc="-15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/data/data/com.infraware.PolarisOfficeStdForTablet/files/.polaris_temp/fImage409021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2928" y="2590784"/>
            <a:ext cx="4112216" cy="2751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/data/data/com.infraware.PolarisOfficeStdForTablet/files/.polaris_temp/fImage6775815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2928" y="5662618"/>
            <a:ext cx="4077721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/data/data/com.infraware.PolarisOfficeStdForTablet/files/.polaris_temp/fImage4685115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0962" y="2662222"/>
            <a:ext cx="5840589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6895448-gree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96" y="0"/>
            <a:ext cx="15789340" cy="9868338"/>
          </a:xfrm>
          <a:prstGeom prst="rect">
            <a:avLst/>
          </a:prstGeom>
        </p:spPr>
      </p:pic>
      <p:sp>
        <p:nvSpPr>
          <p:cNvPr id="7" name="Rect 3"/>
          <p:cNvSpPr>
            <a:spLocks noGrp="1" noChangeArrowheads="1"/>
          </p:cNvSpPr>
          <p:nvPr>
            <p:ph type="title"/>
          </p:nvPr>
        </p:nvSpPr>
        <p:spPr>
          <a:xfrm>
            <a:off x="650240" y="389890"/>
            <a:ext cx="11704320" cy="162877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Membro da coordenação do Coletivo Praia Limpa</a:t>
            </a:r>
            <a:endParaRPr lang="ko-KR" altLang="en-US" sz="6200" b="1" spc="-15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/data/data/com.infraware.PolarisOfficeStdForTablet/files/.polaris_temp/fImage4794716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740" y="2332672"/>
            <a:ext cx="4928870" cy="2472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/data/data/com.infraware.PolarisOfficeStdForTablet/files/.polaris_temp/fImage5632916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3046" y="5162552"/>
            <a:ext cx="5108401" cy="3833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/data/data/com.infraware.PolarisOfficeStdForTablet/files/.polaris_temp/fImage8792216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5210" y="2376470"/>
            <a:ext cx="6245860" cy="6270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Helvetica Neue Light"/>
        <a:ea typeface="Helvetica Neue Light"/>
        <a:cs typeface="Helvetica Neue Light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74B57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ko-K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Helvetica Neue Light" charset="0"/>
            <a:cs typeface="Helvetica Neue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74B57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ko-K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Helvetica Neue Light" charset="0"/>
            <a:cs typeface="Helvetica Neue Light" charset="0"/>
            <a:sym typeface="Helvetica Neue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74B57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ko-K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Helvetica Neue Light" charset="0"/>
            <a:cs typeface="Helvetica Neue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74B57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ko-K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Helvetica Neue Light" charset="0"/>
            <a:cs typeface="Helvetica Neue Light" charset="0"/>
            <a:sym typeface="Helvetica Neue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127</Words>
  <Application>Microsoft Office PowerPoint</Application>
  <PresentationFormat>Personalizar</PresentationFormat>
  <Paragraphs>13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Office 테마</vt:lpstr>
      <vt:lpstr>1_Office 테마</vt:lpstr>
      <vt:lpstr>Apresentação das ações de EA da REJUMA para a CIEA</vt:lpstr>
      <vt:lpstr>Coordenação do I Ecoporto</vt:lpstr>
      <vt:lpstr>Participação do VII Fórum de EA</vt:lpstr>
      <vt:lpstr>ENCONTRO DE JUVENTUDE  E EDUCAÇÃO PARA A SUSTENTABILIDADE SOCIOAMBIENTAL  paralelo a Rio +20  </vt:lpstr>
      <vt:lpstr>Divulgação da Política e Programa estadual de EA durante a elaboração do Plano Municipal de Mata Atlântica de Porto Seguro</vt:lpstr>
      <vt:lpstr>Coordenação do II Ecoporto</vt:lpstr>
      <vt:lpstr>Entrega qualificada do Programa de EA durante o PAN CORAIS</vt:lpstr>
      <vt:lpstr>Membro da coordenação do Coletivo Praia Limpa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편집하기.</dc:title>
  <dc:creator>SANDERSON</dc:creator>
  <cp:lastModifiedBy>wgomes</cp:lastModifiedBy>
  <cp:revision>121</cp:revision>
  <dcterms:modified xsi:type="dcterms:W3CDTF">2015-04-29T17:23:25Z</dcterms:modified>
</cp:coreProperties>
</file>