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7" r:id="rId5"/>
    <p:sldId id="259" r:id="rId6"/>
  </p:sldIdLst>
  <p:sldSz cx="10287000" cy="12852400"/>
  <p:notesSz cx="6858000" cy="9144000"/>
  <p:embeddedFontLst>
    <p:embeddedFont>
      <p:font typeface="Rawline Bold" panose="00000800000000000000" pitchFamily="2" charset="0"/>
      <p:regular r:id="rId7"/>
      <p:bold r:id="rId8"/>
    </p:embeddedFont>
    <p:embeddedFont>
      <p:font typeface="Poller One" panose="02010805070700060003" pitchFamily="2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Rawline" panose="00000500000000000000" pitchFamily="2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3288"/>
    <a:srgbClr val="FECF16"/>
    <a:srgbClr val="E36D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81157D-A0E1-49CA-81CA-17F6F165F58A}" v="21" dt="2025-05-22T14:36:33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62" autoAdjust="0"/>
  </p:normalViewPr>
  <p:slideViewPr>
    <p:cSldViewPr snapToGrid="0">
      <p:cViewPr varScale="1">
        <p:scale>
          <a:sx n="56" d="100"/>
          <a:sy n="56" d="100"/>
        </p:scale>
        <p:origin x="292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5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a de Jesus Nascimento" userId="7d7108cc-834d-4839-80e9-a288a37f06de" providerId="ADAL" clId="{4C81157D-A0E1-49CA-81CA-17F6F165F58A}"/>
    <pc:docChg chg="undo custSel modSld">
      <pc:chgData name="Bruna de Jesus Nascimento" userId="7d7108cc-834d-4839-80e9-a288a37f06de" providerId="ADAL" clId="{4C81157D-A0E1-49CA-81CA-17F6F165F58A}" dt="2025-05-22T14:35:52.174" v="17" actId="255"/>
      <pc:docMkLst>
        <pc:docMk/>
      </pc:docMkLst>
      <pc:sldChg chg="modSp mod">
        <pc:chgData name="Bruna de Jesus Nascimento" userId="7d7108cc-834d-4839-80e9-a288a37f06de" providerId="ADAL" clId="{4C81157D-A0E1-49CA-81CA-17F6F165F58A}" dt="2025-05-22T14:34:52.144" v="2" actId="1076"/>
        <pc:sldMkLst>
          <pc:docMk/>
          <pc:sldMk cId="0" sldId="256"/>
        </pc:sldMkLst>
        <pc:spChg chg="mod">
          <ac:chgData name="Bruna de Jesus Nascimento" userId="7d7108cc-834d-4839-80e9-a288a37f06de" providerId="ADAL" clId="{4C81157D-A0E1-49CA-81CA-17F6F165F58A}" dt="2025-05-22T14:34:52.144" v="2" actId="1076"/>
          <ac:spMkLst>
            <pc:docMk/>
            <pc:sldMk cId="0" sldId="256"/>
            <ac:spMk id="10" creationId="{00000000-0000-0000-0000-000000000000}"/>
          </ac:spMkLst>
        </pc:spChg>
      </pc:sldChg>
      <pc:sldChg chg="modSp mod">
        <pc:chgData name="Bruna de Jesus Nascimento" userId="7d7108cc-834d-4839-80e9-a288a37f06de" providerId="ADAL" clId="{4C81157D-A0E1-49CA-81CA-17F6F165F58A}" dt="2025-05-22T14:35:01.065" v="4" actId="2711"/>
        <pc:sldMkLst>
          <pc:docMk/>
          <pc:sldMk cId="0" sldId="257"/>
        </pc:sldMkLst>
        <pc:spChg chg="mod">
          <ac:chgData name="Bruna de Jesus Nascimento" userId="7d7108cc-834d-4839-80e9-a288a37f06de" providerId="ADAL" clId="{4C81157D-A0E1-49CA-81CA-17F6F165F58A}" dt="2025-05-22T14:34:56.800" v="3" actId="2711"/>
          <ac:spMkLst>
            <pc:docMk/>
            <pc:sldMk cId="0" sldId="257"/>
            <ac:spMk id="17" creationId="{00000000-0000-0000-0000-000000000000}"/>
          </ac:spMkLst>
        </pc:spChg>
        <pc:spChg chg="mod">
          <ac:chgData name="Bruna de Jesus Nascimento" userId="7d7108cc-834d-4839-80e9-a288a37f06de" providerId="ADAL" clId="{4C81157D-A0E1-49CA-81CA-17F6F165F58A}" dt="2025-05-22T14:35:01.065" v="4" actId="2711"/>
          <ac:spMkLst>
            <pc:docMk/>
            <pc:sldMk cId="0" sldId="257"/>
            <ac:spMk id="18" creationId="{00000000-0000-0000-0000-000000000000}"/>
          </ac:spMkLst>
        </pc:spChg>
      </pc:sldChg>
      <pc:sldChg chg="modSp mod">
        <pc:chgData name="Bruna de Jesus Nascimento" userId="7d7108cc-834d-4839-80e9-a288a37f06de" providerId="ADAL" clId="{4C81157D-A0E1-49CA-81CA-17F6F165F58A}" dt="2025-05-22T14:35:15.504" v="6" actId="2711"/>
        <pc:sldMkLst>
          <pc:docMk/>
          <pc:sldMk cId="0" sldId="258"/>
        </pc:sldMkLst>
        <pc:spChg chg="mod">
          <ac:chgData name="Bruna de Jesus Nascimento" userId="7d7108cc-834d-4839-80e9-a288a37f06de" providerId="ADAL" clId="{4C81157D-A0E1-49CA-81CA-17F6F165F58A}" dt="2025-05-22T14:35:10.698" v="5" actId="2711"/>
          <ac:spMkLst>
            <pc:docMk/>
            <pc:sldMk cId="0" sldId="258"/>
            <ac:spMk id="17" creationId="{00000000-0000-0000-0000-000000000000}"/>
          </ac:spMkLst>
        </pc:spChg>
        <pc:spChg chg="mod">
          <ac:chgData name="Bruna de Jesus Nascimento" userId="7d7108cc-834d-4839-80e9-a288a37f06de" providerId="ADAL" clId="{4C81157D-A0E1-49CA-81CA-17F6F165F58A}" dt="2025-05-22T14:35:15.504" v="6" actId="2711"/>
          <ac:spMkLst>
            <pc:docMk/>
            <pc:sldMk cId="0" sldId="258"/>
            <ac:spMk id="18" creationId="{00000000-0000-0000-0000-000000000000}"/>
          </ac:spMkLst>
        </pc:spChg>
      </pc:sldChg>
      <pc:sldChg chg="modSp mod">
        <pc:chgData name="Bruna de Jesus Nascimento" userId="7d7108cc-834d-4839-80e9-a288a37f06de" providerId="ADAL" clId="{4C81157D-A0E1-49CA-81CA-17F6F165F58A}" dt="2025-05-22T14:35:23.119" v="8" actId="1076"/>
        <pc:sldMkLst>
          <pc:docMk/>
          <pc:sldMk cId="0" sldId="259"/>
        </pc:sldMkLst>
        <pc:spChg chg="mod">
          <ac:chgData name="Bruna de Jesus Nascimento" userId="7d7108cc-834d-4839-80e9-a288a37f06de" providerId="ADAL" clId="{4C81157D-A0E1-49CA-81CA-17F6F165F58A}" dt="2025-05-22T14:35:23.119" v="8" actId="1076"/>
          <ac:spMkLst>
            <pc:docMk/>
            <pc:sldMk cId="0" sldId="259"/>
            <ac:spMk id="12" creationId="{00000000-0000-0000-0000-000000000000}"/>
          </ac:spMkLst>
        </pc:spChg>
        <pc:spChg chg="mod">
          <ac:chgData name="Bruna de Jesus Nascimento" userId="7d7108cc-834d-4839-80e9-a288a37f06de" providerId="ADAL" clId="{4C81157D-A0E1-49CA-81CA-17F6F165F58A}" dt="2025-05-22T14:35:19.776" v="7" actId="2711"/>
          <ac:spMkLst>
            <pc:docMk/>
            <pc:sldMk cId="0" sldId="259"/>
            <ac:spMk id="13" creationId="{00000000-0000-0000-0000-000000000000}"/>
          </ac:spMkLst>
        </pc:spChg>
      </pc:sldChg>
      <pc:sldChg chg="modSp mod">
        <pc:chgData name="Bruna de Jesus Nascimento" userId="7d7108cc-834d-4839-80e9-a288a37f06de" providerId="ADAL" clId="{4C81157D-A0E1-49CA-81CA-17F6F165F58A}" dt="2025-05-22T14:35:29.334" v="10" actId="1076"/>
        <pc:sldMkLst>
          <pc:docMk/>
          <pc:sldMk cId="0" sldId="260"/>
        </pc:sldMkLst>
        <pc:spChg chg="mod">
          <ac:chgData name="Bruna de Jesus Nascimento" userId="7d7108cc-834d-4839-80e9-a288a37f06de" providerId="ADAL" clId="{4C81157D-A0E1-49CA-81CA-17F6F165F58A}" dt="2025-05-22T14:35:29.334" v="10" actId="1076"/>
          <ac:spMkLst>
            <pc:docMk/>
            <pc:sldMk cId="0" sldId="260"/>
            <ac:spMk id="13" creationId="{00000000-0000-0000-0000-000000000000}"/>
          </ac:spMkLst>
        </pc:spChg>
        <pc:spChg chg="mod">
          <ac:chgData name="Bruna de Jesus Nascimento" userId="7d7108cc-834d-4839-80e9-a288a37f06de" providerId="ADAL" clId="{4C81157D-A0E1-49CA-81CA-17F6F165F58A}" dt="2025-05-22T14:35:26.848" v="9" actId="2711"/>
          <ac:spMkLst>
            <pc:docMk/>
            <pc:sldMk cId="0" sldId="260"/>
            <ac:spMk id="14" creationId="{00000000-0000-0000-0000-000000000000}"/>
          </ac:spMkLst>
        </pc:spChg>
      </pc:sldChg>
      <pc:sldChg chg="modSp mod">
        <pc:chgData name="Bruna de Jesus Nascimento" userId="7d7108cc-834d-4839-80e9-a288a37f06de" providerId="ADAL" clId="{4C81157D-A0E1-49CA-81CA-17F6F165F58A}" dt="2025-05-22T14:35:52.174" v="17" actId="255"/>
        <pc:sldMkLst>
          <pc:docMk/>
          <pc:sldMk cId="0" sldId="261"/>
        </pc:sldMkLst>
        <pc:spChg chg="mod">
          <ac:chgData name="Bruna de Jesus Nascimento" userId="7d7108cc-834d-4839-80e9-a288a37f06de" providerId="ADAL" clId="{4C81157D-A0E1-49CA-81CA-17F6F165F58A}" dt="2025-05-22T14:35:33.976" v="12" actId="1076"/>
          <ac:spMkLst>
            <pc:docMk/>
            <pc:sldMk cId="0" sldId="261"/>
            <ac:spMk id="3" creationId="{00000000-0000-0000-0000-000000000000}"/>
          </ac:spMkLst>
        </pc:spChg>
        <pc:spChg chg="mod">
          <ac:chgData name="Bruna de Jesus Nascimento" userId="7d7108cc-834d-4839-80e9-a288a37f06de" providerId="ADAL" clId="{4C81157D-A0E1-49CA-81CA-17F6F165F58A}" dt="2025-05-22T14:35:40.625" v="14" actId="14100"/>
          <ac:spMkLst>
            <pc:docMk/>
            <pc:sldMk cId="0" sldId="261"/>
            <ac:spMk id="14" creationId="{00000000-0000-0000-0000-000000000000}"/>
          </ac:spMkLst>
        </pc:spChg>
        <pc:spChg chg="mod">
          <ac:chgData name="Bruna de Jesus Nascimento" userId="7d7108cc-834d-4839-80e9-a288a37f06de" providerId="ADAL" clId="{4C81157D-A0E1-49CA-81CA-17F6F165F58A}" dt="2025-05-22T14:35:52.174" v="17" actId="255"/>
          <ac:spMkLst>
            <pc:docMk/>
            <pc:sldMk cId="0" sldId="261"/>
            <ac:spMk id="15" creationId="{00000000-0000-0000-0000-000000000000}"/>
          </ac:spMkLst>
        </pc:spChg>
      </pc:sldChg>
    </pc:docChg>
  </pc:docChgLst>
  <pc:docChgLst>
    <pc:chgData name="Eliane Aparecida de Almeida Barros" userId="S::eliane.barros@mulheres.gov.br::4e0ad563-5ccb-46be-9804-fefb75e62fa8" providerId="AD" clId="Web-{4D14F8D1-3D64-0DAE-5BC7-E8A72477E493}"/>
    <pc:docChg chg="modSld">
      <pc:chgData name="Eliane Aparecida de Almeida Barros" userId="S::eliane.barros@mulheres.gov.br::4e0ad563-5ccb-46be-9804-fefb75e62fa8" providerId="AD" clId="Web-{4D14F8D1-3D64-0DAE-5BC7-E8A72477E493}" dt="2025-05-20T14:06:36.981" v="155" actId="1076"/>
      <pc:docMkLst>
        <pc:docMk/>
      </pc:docMkLst>
      <pc:sldChg chg="addSp delSp modSp">
        <pc:chgData name="Eliane Aparecida de Almeida Barros" userId="S::eliane.barros@mulheres.gov.br::4e0ad563-5ccb-46be-9804-fefb75e62fa8" providerId="AD" clId="Web-{4D14F8D1-3D64-0DAE-5BC7-E8A72477E493}" dt="2025-05-20T14:04:36.199" v="101" actId="20577"/>
        <pc:sldMkLst>
          <pc:docMk/>
          <pc:sldMk cId="0" sldId="256"/>
        </pc:sldMkLst>
        <pc:spChg chg="del topLvl">
          <ac:chgData name="Eliane Aparecida de Almeida Barros" userId="S::eliane.barros@mulheres.gov.br::4e0ad563-5ccb-46be-9804-fefb75e62fa8" providerId="AD" clId="Web-{4D14F8D1-3D64-0DAE-5BC7-E8A72477E493}" dt="2025-05-20T13:58:30.979" v="1"/>
          <ac:spMkLst>
            <pc:docMk/>
            <pc:sldMk cId="0" sldId="256"/>
            <ac:spMk id="4" creationId="{00000000-0000-0000-0000-000000000000}"/>
          </ac:spMkLst>
        </pc:spChg>
        <pc:spChg chg="mod topLvl">
          <ac:chgData name="Eliane Aparecida de Almeida Barros" userId="S::eliane.barros@mulheres.gov.br::4e0ad563-5ccb-46be-9804-fefb75e62fa8" providerId="AD" clId="Web-{4D14F8D1-3D64-0DAE-5BC7-E8A72477E493}" dt="2025-05-20T13:58:53.557" v="7" actId="1076"/>
          <ac:spMkLst>
            <pc:docMk/>
            <pc:sldMk cId="0" sldId="256"/>
            <ac:spMk id="5" creationId="{00000000-0000-0000-0000-000000000000}"/>
          </ac:spMkLst>
        </pc:spChg>
        <pc:spChg chg="mod topLvl">
          <ac:chgData name="Eliane Aparecida de Almeida Barros" userId="S::eliane.barros@mulheres.gov.br::4e0ad563-5ccb-46be-9804-fefb75e62fa8" providerId="AD" clId="Web-{4D14F8D1-3D64-0DAE-5BC7-E8A72477E493}" dt="2025-05-20T13:59:10.370" v="10"/>
          <ac:spMkLst>
            <pc:docMk/>
            <pc:sldMk cId="0" sldId="256"/>
            <ac:spMk id="7" creationId="{00000000-0000-0000-0000-000000000000}"/>
          </ac:spMkLst>
        </pc:spChg>
        <pc:spChg chg="add del mod topLvl">
          <ac:chgData name="Eliane Aparecida de Almeida Barros" userId="S::eliane.barros@mulheres.gov.br::4e0ad563-5ccb-46be-9804-fefb75e62fa8" providerId="AD" clId="Web-{4D14F8D1-3D64-0DAE-5BC7-E8A72477E493}" dt="2025-05-20T13:59:25.557" v="14"/>
          <ac:spMkLst>
            <pc:docMk/>
            <pc:sldMk cId="0" sldId="256"/>
            <ac:spMk id="8" creationId="{00000000-0000-0000-0000-000000000000}"/>
          </ac:spMkLst>
        </pc:spChg>
        <pc:spChg chg="mod">
          <ac:chgData name="Eliane Aparecida de Almeida Barros" userId="S::eliane.barros@mulheres.gov.br::4e0ad563-5ccb-46be-9804-fefb75e62fa8" providerId="AD" clId="Web-{4D14F8D1-3D64-0DAE-5BC7-E8A72477E493}" dt="2025-05-20T14:01:36.089" v="50" actId="1076"/>
          <ac:spMkLst>
            <pc:docMk/>
            <pc:sldMk cId="0" sldId="256"/>
            <ac:spMk id="10" creationId="{00000000-0000-0000-0000-000000000000}"/>
          </ac:spMkLst>
        </pc:spChg>
        <pc:spChg chg="mod">
          <ac:chgData name="Eliane Aparecida de Almeida Barros" userId="S::eliane.barros@mulheres.gov.br::4e0ad563-5ccb-46be-9804-fefb75e62fa8" providerId="AD" clId="Web-{4D14F8D1-3D64-0DAE-5BC7-E8A72477E493}" dt="2025-05-20T14:04:36.199" v="101" actId="20577"/>
          <ac:spMkLst>
            <pc:docMk/>
            <pc:sldMk cId="0" sldId="256"/>
            <ac:spMk id="11" creationId="{00000000-0000-0000-0000-000000000000}"/>
          </ac:spMkLst>
        </pc:spChg>
        <pc:spChg chg="mod">
          <ac:chgData name="Eliane Aparecida de Almeida Barros" userId="S::eliane.barros@mulheres.gov.br::4e0ad563-5ccb-46be-9804-fefb75e62fa8" providerId="AD" clId="Web-{4D14F8D1-3D64-0DAE-5BC7-E8A72477E493}" dt="2025-05-20T14:01:24.730" v="47" actId="1076"/>
          <ac:spMkLst>
            <pc:docMk/>
            <pc:sldMk cId="0" sldId="256"/>
            <ac:spMk id="16" creationId="{00000000-0000-0000-0000-000000000000}"/>
          </ac:spMkLst>
        </pc:spChg>
        <pc:spChg chg="mod">
          <ac:chgData name="Eliane Aparecida de Almeida Barros" userId="S::eliane.barros@mulheres.gov.br::4e0ad563-5ccb-46be-9804-fefb75e62fa8" providerId="AD" clId="Web-{4D14F8D1-3D64-0DAE-5BC7-E8A72477E493}" dt="2025-05-20T14:00:57.042" v="41" actId="20577"/>
          <ac:spMkLst>
            <pc:docMk/>
            <pc:sldMk cId="0" sldId="256"/>
            <ac:spMk id="17" creationId="{00000000-0000-0000-0000-000000000000}"/>
          </ac:spMkLst>
        </pc:spChg>
        <pc:spChg chg="del">
          <ac:chgData name="Eliane Aparecida de Almeida Barros" userId="S::eliane.barros@mulheres.gov.br::4e0ad563-5ccb-46be-9804-fefb75e62fa8" providerId="AD" clId="Web-{4D14F8D1-3D64-0DAE-5BC7-E8A72477E493}" dt="2025-05-20T14:01:29.198" v="48"/>
          <ac:spMkLst>
            <pc:docMk/>
            <pc:sldMk cId="0" sldId="256"/>
            <ac:spMk id="18" creationId="{00000000-0000-0000-0000-000000000000}"/>
          </ac:spMkLst>
        </pc:spChg>
        <pc:grpChg chg="del">
          <ac:chgData name="Eliane Aparecida de Almeida Barros" userId="S::eliane.barros@mulheres.gov.br::4e0ad563-5ccb-46be-9804-fefb75e62fa8" providerId="AD" clId="Web-{4D14F8D1-3D64-0DAE-5BC7-E8A72477E493}" dt="2025-05-20T13:58:28.526" v="0"/>
          <ac:grpSpMkLst>
            <pc:docMk/>
            <pc:sldMk cId="0" sldId="256"/>
            <ac:grpSpMk id="3" creationId="{00000000-0000-0000-0000-000000000000}"/>
          </ac:grpSpMkLst>
        </pc:grpChg>
        <pc:grpChg chg="add del">
          <ac:chgData name="Eliane Aparecida de Almeida Barros" userId="S::eliane.barros@mulheres.gov.br::4e0ad563-5ccb-46be-9804-fefb75e62fa8" providerId="AD" clId="Web-{4D14F8D1-3D64-0DAE-5BC7-E8A72477E493}" dt="2025-05-20T13:59:10.370" v="10"/>
          <ac:grpSpMkLst>
            <pc:docMk/>
            <pc:sldMk cId="0" sldId="256"/>
            <ac:grpSpMk id="6" creationId="{00000000-0000-0000-0000-000000000000}"/>
          </ac:grpSpMkLst>
        </pc:grpChg>
      </pc:sldChg>
      <pc:sldChg chg="modSp">
        <pc:chgData name="Eliane Aparecida de Almeida Barros" userId="S::eliane.barros@mulheres.gov.br::4e0ad563-5ccb-46be-9804-fefb75e62fa8" providerId="AD" clId="Web-{4D14F8D1-3D64-0DAE-5BC7-E8A72477E493}" dt="2025-05-20T14:04:01.246" v="85" actId="14100"/>
        <pc:sldMkLst>
          <pc:docMk/>
          <pc:sldMk cId="0" sldId="257"/>
        </pc:sldMkLst>
        <pc:spChg chg="mod">
          <ac:chgData name="Eliane Aparecida de Almeida Barros" userId="S::eliane.barros@mulheres.gov.br::4e0ad563-5ccb-46be-9804-fefb75e62fa8" providerId="AD" clId="Web-{4D14F8D1-3D64-0DAE-5BC7-E8A72477E493}" dt="2025-05-20T14:02:10.480" v="52" actId="1076"/>
          <ac:spMkLst>
            <pc:docMk/>
            <pc:sldMk cId="0" sldId="257"/>
            <ac:spMk id="11" creationId="{00000000-0000-0000-0000-000000000000}"/>
          </ac:spMkLst>
        </pc:spChg>
        <pc:spChg chg="mod">
          <ac:chgData name="Eliane Aparecida de Almeida Barros" userId="S::eliane.barros@mulheres.gov.br::4e0ad563-5ccb-46be-9804-fefb75e62fa8" providerId="AD" clId="Web-{4D14F8D1-3D64-0DAE-5BC7-E8A72477E493}" dt="2025-05-20T14:04:01.246" v="85" actId="14100"/>
          <ac:spMkLst>
            <pc:docMk/>
            <pc:sldMk cId="0" sldId="257"/>
            <ac:spMk id="16" creationId="{00000000-0000-0000-0000-000000000000}"/>
          </ac:spMkLst>
        </pc:spChg>
        <pc:spChg chg="mod">
          <ac:chgData name="Eliane Aparecida de Almeida Barros" userId="S::eliane.barros@mulheres.gov.br::4e0ad563-5ccb-46be-9804-fefb75e62fa8" providerId="AD" clId="Web-{4D14F8D1-3D64-0DAE-5BC7-E8A72477E493}" dt="2025-05-20T14:03:10.386" v="83" actId="14100"/>
          <ac:spMkLst>
            <pc:docMk/>
            <pc:sldMk cId="0" sldId="257"/>
            <ac:spMk id="19" creationId="{00000000-0000-0000-0000-000000000000}"/>
          </ac:spMkLst>
        </pc:spChg>
      </pc:sldChg>
      <pc:sldChg chg="modSp">
        <pc:chgData name="Eliane Aparecida de Almeida Barros" userId="S::eliane.barros@mulheres.gov.br::4e0ad563-5ccb-46be-9804-fefb75e62fa8" providerId="AD" clId="Web-{4D14F8D1-3D64-0DAE-5BC7-E8A72477E493}" dt="2025-05-20T14:05:24.356" v="113" actId="1076"/>
        <pc:sldMkLst>
          <pc:docMk/>
          <pc:sldMk cId="0" sldId="258"/>
        </pc:sldMkLst>
        <pc:spChg chg="mod">
          <ac:chgData name="Eliane Aparecida de Almeida Barros" userId="S::eliane.barros@mulheres.gov.br::4e0ad563-5ccb-46be-9804-fefb75e62fa8" providerId="AD" clId="Web-{4D14F8D1-3D64-0DAE-5BC7-E8A72477E493}" dt="2025-05-20T13:59:22.901" v="13" actId="14100"/>
          <ac:spMkLst>
            <pc:docMk/>
            <pc:sldMk cId="0" sldId="258"/>
            <ac:spMk id="4" creationId="{00000000-0000-0000-0000-000000000000}"/>
          </ac:spMkLst>
        </pc:spChg>
        <pc:spChg chg="mod">
          <ac:chgData name="Eliane Aparecida de Almeida Barros" userId="S::eliane.barros@mulheres.gov.br::4e0ad563-5ccb-46be-9804-fefb75e62fa8" providerId="AD" clId="Web-{4D14F8D1-3D64-0DAE-5BC7-E8A72477E493}" dt="2025-05-20T14:04:56.246" v="105" actId="14100"/>
          <ac:spMkLst>
            <pc:docMk/>
            <pc:sldMk cId="0" sldId="258"/>
            <ac:spMk id="16" creationId="{00000000-0000-0000-0000-000000000000}"/>
          </ac:spMkLst>
        </pc:spChg>
        <pc:spChg chg="mod">
          <ac:chgData name="Eliane Aparecida de Almeida Barros" userId="S::eliane.barros@mulheres.gov.br::4e0ad563-5ccb-46be-9804-fefb75e62fa8" providerId="AD" clId="Web-{4D14F8D1-3D64-0DAE-5BC7-E8A72477E493}" dt="2025-05-20T14:05:24.356" v="113" actId="1076"/>
          <ac:spMkLst>
            <pc:docMk/>
            <pc:sldMk cId="0" sldId="258"/>
            <ac:spMk id="19" creationId="{00000000-0000-0000-0000-000000000000}"/>
          </ac:spMkLst>
        </pc:spChg>
      </pc:sldChg>
      <pc:sldChg chg="modSp">
        <pc:chgData name="Eliane Aparecida de Almeida Barros" userId="S::eliane.barros@mulheres.gov.br::4e0ad563-5ccb-46be-9804-fefb75e62fa8" providerId="AD" clId="Web-{4D14F8D1-3D64-0DAE-5BC7-E8A72477E493}" dt="2025-05-20T14:05:52.621" v="128" actId="14100"/>
        <pc:sldMkLst>
          <pc:docMk/>
          <pc:sldMk cId="0" sldId="259"/>
        </pc:sldMkLst>
        <pc:spChg chg="mod">
          <ac:chgData name="Eliane Aparecida de Almeida Barros" userId="S::eliane.barros@mulheres.gov.br::4e0ad563-5ccb-46be-9804-fefb75e62fa8" providerId="AD" clId="Web-{4D14F8D1-3D64-0DAE-5BC7-E8A72477E493}" dt="2025-05-20T14:05:52.621" v="128" actId="14100"/>
          <ac:spMkLst>
            <pc:docMk/>
            <pc:sldMk cId="0" sldId="259"/>
            <ac:spMk id="12" creationId="{00000000-0000-0000-0000-000000000000}"/>
          </ac:spMkLst>
        </pc:spChg>
      </pc:sldChg>
      <pc:sldChg chg="modSp">
        <pc:chgData name="Eliane Aparecida de Almeida Barros" userId="S::eliane.barros@mulheres.gov.br::4e0ad563-5ccb-46be-9804-fefb75e62fa8" providerId="AD" clId="Web-{4D14F8D1-3D64-0DAE-5BC7-E8A72477E493}" dt="2025-05-20T14:06:17.215" v="144" actId="20577"/>
        <pc:sldMkLst>
          <pc:docMk/>
          <pc:sldMk cId="0" sldId="260"/>
        </pc:sldMkLst>
        <pc:spChg chg="mod">
          <ac:chgData name="Eliane Aparecida de Almeida Barros" userId="S::eliane.barros@mulheres.gov.br::4e0ad563-5ccb-46be-9804-fefb75e62fa8" providerId="AD" clId="Web-{4D14F8D1-3D64-0DAE-5BC7-E8A72477E493}" dt="2025-05-20T14:06:17.215" v="144" actId="20577"/>
          <ac:spMkLst>
            <pc:docMk/>
            <pc:sldMk cId="0" sldId="260"/>
            <ac:spMk id="13" creationId="{00000000-0000-0000-0000-000000000000}"/>
          </ac:spMkLst>
        </pc:spChg>
      </pc:sldChg>
      <pc:sldChg chg="modSp">
        <pc:chgData name="Eliane Aparecida de Almeida Barros" userId="S::eliane.barros@mulheres.gov.br::4e0ad563-5ccb-46be-9804-fefb75e62fa8" providerId="AD" clId="Web-{4D14F8D1-3D64-0DAE-5BC7-E8A72477E493}" dt="2025-05-20T14:06:36.981" v="155" actId="1076"/>
        <pc:sldMkLst>
          <pc:docMk/>
          <pc:sldMk cId="0" sldId="261"/>
        </pc:sldMkLst>
        <pc:spChg chg="mod">
          <ac:chgData name="Eliane Aparecida de Almeida Barros" userId="S::eliane.barros@mulheres.gov.br::4e0ad563-5ccb-46be-9804-fefb75e62fa8" providerId="AD" clId="Web-{4D14F8D1-3D64-0DAE-5BC7-E8A72477E493}" dt="2025-05-20T14:06:36.965" v="153" actId="1076"/>
          <ac:spMkLst>
            <pc:docMk/>
            <pc:sldMk cId="0" sldId="261"/>
            <ac:spMk id="13" creationId="{00000000-0000-0000-0000-000000000000}"/>
          </ac:spMkLst>
        </pc:spChg>
        <pc:spChg chg="mod">
          <ac:chgData name="Eliane Aparecida de Almeida Barros" userId="S::eliane.barros@mulheres.gov.br::4e0ad563-5ccb-46be-9804-fefb75e62fa8" providerId="AD" clId="Web-{4D14F8D1-3D64-0DAE-5BC7-E8A72477E493}" dt="2025-05-20T14:06:36.981" v="154" actId="1076"/>
          <ac:spMkLst>
            <pc:docMk/>
            <pc:sldMk cId="0" sldId="261"/>
            <ac:spMk id="14" creationId="{00000000-0000-0000-0000-000000000000}"/>
          </ac:spMkLst>
        </pc:spChg>
        <pc:spChg chg="mod">
          <ac:chgData name="Eliane Aparecida de Almeida Barros" userId="S::eliane.barros@mulheres.gov.br::4e0ad563-5ccb-46be-9804-fefb75e62fa8" providerId="AD" clId="Web-{4D14F8D1-3D64-0DAE-5BC7-E8A72477E493}" dt="2025-05-20T14:06:36.981" v="155" actId="1076"/>
          <ac:spMkLst>
            <pc:docMk/>
            <pc:sldMk cId="0" sldId="261"/>
            <ac:spMk id="1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.png"/><Relationship Id="rId3" Type="http://schemas.openxmlformats.org/officeDocument/2006/relationships/image" Target="../media/image2.png"/><Relationship Id="rId17" Type="http://schemas.openxmlformats.org/officeDocument/2006/relationships/image" Target="../media/image5.png"/><Relationship Id="rId2" Type="http://schemas.openxmlformats.org/officeDocument/2006/relationships/image" Target="../media/image1.png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19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7.svg"/><Relationship Id="rId15" Type="http://schemas.openxmlformats.org/officeDocument/2006/relationships/image" Target="../media/image6.png"/><Relationship Id="rId4" Type="http://schemas.openxmlformats.org/officeDocument/2006/relationships/image" Target="../media/image8.pn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3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3636935" y="4319616"/>
            <a:ext cx="4814" cy="6419"/>
          </a:xfrm>
          <a:custGeom>
            <a:avLst/>
            <a:gdLst/>
            <a:ahLst/>
            <a:cxnLst/>
            <a:rect l="l" t="t" r="r" b="b"/>
            <a:pathLst>
              <a:path w="4814" h="6419">
                <a:moveTo>
                  <a:pt x="0" y="0"/>
                </a:moveTo>
                <a:lnTo>
                  <a:pt x="4814" y="0"/>
                </a:lnTo>
                <a:lnTo>
                  <a:pt x="4814" y="6418"/>
                </a:lnTo>
                <a:lnTo>
                  <a:pt x="0" y="64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5400000">
            <a:off x="4586209" y="-1587637"/>
            <a:ext cx="8310395" cy="3137174"/>
          </a:xfrm>
          <a:custGeom>
            <a:avLst/>
            <a:gdLst/>
            <a:ahLst/>
            <a:cxnLst/>
            <a:rect l="l" t="t" r="r" b="b"/>
            <a:pathLst>
              <a:path w="8310395" h="3137174">
                <a:moveTo>
                  <a:pt x="0" y="0"/>
                </a:moveTo>
                <a:lnTo>
                  <a:pt x="8310395" y="0"/>
                </a:lnTo>
                <a:lnTo>
                  <a:pt x="8310395" y="3137174"/>
                </a:lnTo>
                <a:lnTo>
                  <a:pt x="0" y="31371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-2336712" y="7030819"/>
            <a:ext cx="4673424" cy="12797027"/>
          </a:xfrm>
          <a:custGeom>
            <a:avLst/>
            <a:gdLst/>
            <a:ahLst/>
            <a:cxnLst/>
            <a:rect l="l" t="t" r="r" b="b"/>
            <a:pathLst>
              <a:path w="4673424" h="12797027">
                <a:moveTo>
                  <a:pt x="0" y="0"/>
                </a:moveTo>
                <a:lnTo>
                  <a:pt x="4673424" y="0"/>
                </a:lnTo>
                <a:lnTo>
                  <a:pt x="4673424" y="12797027"/>
                </a:lnTo>
                <a:lnTo>
                  <a:pt x="0" y="127970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6" name="TextBox 10"/>
          <p:cNvSpPr txBox="1"/>
          <p:nvPr/>
        </p:nvSpPr>
        <p:spPr>
          <a:xfrm>
            <a:off x="-6697" y="5202180"/>
            <a:ext cx="10286999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ECF16"/>
                </a:solidFill>
                <a:latin typeface="Poller One" panose="02010805070700060003" pitchFamily="2" charset="0"/>
                <a:ea typeface="Dogma 1 Bold"/>
                <a:cs typeface="Dogma 1 Bold"/>
                <a:sym typeface="Dogma 1 Bold"/>
              </a:rPr>
              <a:t>TERRITÓRIO </a:t>
            </a:r>
          </a:p>
          <a:p>
            <a:pPr algn="ctr"/>
            <a:r>
              <a:rPr lang="en-US" sz="6600" b="1" dirty="0" smtClean="0">
                <a:solidFill>
                  <a:srgbClr val="FECF16"/>
                </a:solidFill>
                <a:latin typeface="Poller One" panose="02010805070700060003" pitchFamily="2" charset="0"/>
                <a:ea typeface="Dogma 1 Bold"/>
                <a:cs typeface="Dogma 1 Bold"/>
                <a:sym typeface="Dogma 1 Bold"/>
              </a:rPr>
              <a:t>COSTA DO DESCOBRIMENTO</a:t>
            </a:r>
            <a:endParaRPr lang="en-US" sz="6600" b="1" dirty="0">
              <a:solidFill>
                <a:srgbClr val="FECF16"/>
              </a:solidFill>
              <a:latin typeface="Poller One" panose="02010805070700060003" pitchFamily="2" charset="0"/>
              <a:ea typeface="Dogma 1 Bold"/>
              <a:cs typeface="Dogma 1 Bold"/>
              <a:sym typeface="Dogma 1 Bold"/>
            </a:endParaRPr>
          </a:p>
        </p:txBody>
      </p:sp>
      <p:sp>
        <p:nvSpPr>
          <p:cNvPr id="27" name="TextBox 11"/>
          <p:cNvSpPr txBox="1"/>
          <p:nvPr/>
        </p:nvSpPr>
        <p:spPr>
          <a:xfrm>
            <a:off x="-6697" y="8249168"/>
            <a:ext cx="10286999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11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Rawline"/>
                <a:ea typeface="Rawline"/>
                <a:cs typeface="Rawline"/>
                <a:sym typeface="Rawline"/>
              </a:rPr>
              <a:t>EUNAPÓLIS</a:t>
            </a:r>
            <a:endParaRPr lang="pt-BR" sz="3000" b="1" dirty="0">
              <a:solidFill>
                <a:schemeClr val="bg1"/>
              </a:solidFill>
            </a:endParaRPr>
          </a:p>
        </p:txBody>
      </p:sp>
      <p:sp>
        <p:nvSpPr>
          <p:cNvPr id="28" name="TextBox 16"/>
          <p:cNvSpPr txBox="1"/>
          <p:nvPr/>
        </p:nvSpPr>
        <p:spPr>
          <a:xfrm>
            <a:off x="1" y="4708069"/>
            <a:ext cx="10287000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02"/>
              </a:lnSpc>
            </a:pPr>
            <a:r>
              <a:rPr lang="en-US" sz="3000" b="1" dirty="0">
                <a:solidFill>
                  <a:srgbClr val="FFFFFF"/>
                </a:solidFill>
                <a:latin typeface="Rawline Bold"/>
                <a:ea typeface="Rawline Bold"/>
                <a:cs typeface="Rawline Bold"/>
                <a:sym typeface="Rawline Bold"/>
              </a:rPr>
              <a:t>05 </a:t>
            </a:r>
            <a:r>
              <a:rPr lang="en-US" sz="3000" b="1" dirty="0" smtClean="0">
                <a:solidFill>
                  <a:srgbClr val="FFFFFF"/>
                </a:solidFill>
                <a:latin typeface="Rawline Bold"/>
                <a:ea typeface="Rawline Bold"/>
                <a:cs typeface="Rawline Bold"/>
                <a:sym typeface="Rawline Bold"/>
              </a:rPr>
              <a:t>DE AGOSTO</a:t>
            </a:r>
            <a:endParaRPr lang="en-US" sz="3000" b="1" dirty="0">
              <a:solidFill>
                <a:srgbClr val="FFFFFF"/>
              </a:solidFill>
              <a:latin typeface="Rawline Bold"/>
              <a:ea typeface="Rawline Bold"/>
              <a:cs typeface="Rawline Bold"/>
            </a:endParaRPr>
          </a:p>
        </p:txBody>
      </p:sp>
      <p:sp>
        <p:nvSpPr>
          <p:cNvPr id="31" name="Freeform 15"/>
          <p:cNvSpPr/>
          <p:nvPr/>
        </p:nvSpPr>
        <p:spPr>
          <a:xfrm>
            <a:off x="3529425" y="8215684"/>
            <a:ext cx="410864" cy="475737"/>
          </a:xfrm>
          <a:custGeom>
            <a:avLst/>
            <a:gdLst/>
            <a:ahLst/>
            <a:cxnLst/>
            <a:rect l="l" t="t" r="r" b="b"/>
            <a:pathLst>
              <a:path w="501543" h="580734">
                <a:moveTo>
                  <a:pt x="0" y="0"/>
                </a:moveTo>
                <a:lnTo>
                  <a:pt x="501543" y="0"/>
                </a:lnTo>
                <a:lnTo>
                  <a:pt x="501543" y="580734"/>
                </a:lnTo>
                <a:lnTo>
                  <a:pt x="0" y="5807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408" y="1508969"/>
            <a:ext cx="4174475" cy="1758327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2343075" y="11170429"/>
            <a:ext cx="8247776" cy="23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351" y="11366182"/>
            <a:ext cx="4889989" cy="1071384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31" y="11210071"/>
            <a:ext cx="2430672" cy="12918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6D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2"/>
          <p:cNvSpPr/>
          <p:nvPr/>
        </p:nvSpPr>
        <p:spPr>
          <a:xfrm rot="10800000">
            <a:off x="3130041" y="9919588"/>
            <a:ext cx="8180369" cy="308808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" name="Freeform 2"/>
          <p:cNvSpPr/>
          <p:nvPr/>
        </p:nvSpPr>
        <p:spPr>
          <a:xfrm rot="5400000">
            <a:off x="2757503" y="3497088"/>
            <a:ext cx="4814" cy="6419"/>
          </a:xfrm>
          <a:custGeom>
            <a:avLst/>
            <a:gdLst/>
            <a:ahLst/>
            <a:cxnLst/>
            <a:rect l="l" t="t" r="r" b="b"/>
            <a:pathLst>
              <a:path w="4814" h="6419">
                <a:moveTo>
                  <a:pt x="0" y="0"/>
                </a:moveTo>
                <a:lnTo>
                  <a:pt x="4814" y="0"/>
                </a:lnTo>
                <a:lnTo>
                  <a:pt x="4814" y="6419"/>
                </a:lnTo>
                <a:lnTo>
                  <a:pt x="0" y="64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17759676">
            <a:off x="-3319308" y="-4758296"/>
            <a:ext cx="9409299" cy="9930659"/>
          </a:xfrm>
          <a:custGeom>
            <a:avLst/>
            <a:gdLst/>
            <a:ahLst/>
            <a:cxnLst/>
            <a:rect l="l" t="t" r="r" b="b"/>
            <a:pathLst>
              <a:path w="9409299" h="9930659">
                <a:moveTo>
                  <a:pt x="0" y="0"/>
                </a:moveTo>
                <a:lnTo>
                  <a:pt x="9409299" y="0"/>
                </a:lnTo>
                <a:lnTo>
                  <a:pt x="9409299" y="9930659"/>
                </a:lnTo>
                <a:lnTo>
                  <a:pt x="0" y="99306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TextBox 10"/>
          <p:cNvSpPr txBox="1"/>
          <p:nvPr/>
        </p:nvSpPr>
        <p:spPr>
          <a:xfrm>
            <a:off x="-6698" y="5435587"/>
            <a:ext cx="1028699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633288"/>
                </a:solidFill>
                <a:latin typeface="Poller One" panose="02010805070700060003" pitchFamily="2" charset="0"/>
                <a:ea typeface="Dogma 1 Bold"/>
                <a:cs typeface="Dogma 1 Bold"/>
                <a:sym typeface="Dogma 1 Bold"/>
              </a:rPr>
              <a:t>TERRITÓRIO</a:t>
            </a:r>
            <a:r>
              <a:rPr lang="en-US" sz="6000" b="1" dirty="0" smtClean="0">
                <a:solidFill>
                  <a:srgbClr val="FECF16"/>
                </a:solidFill>
                <a:latin typeface="Poller One" panose="02010805070700060003" pitchFamily="2" charset="0"/>
                <a:ea typeface="Dogma 1 Bold"/>
                <a:cs typeface="Dogma 1 Bold"/>
                <a:sym typeface="Dogma 1 Bold"/>
              </a:rPr>
              <a:t> </a:t>
            </a:r>
          </a:p>
          <a:p>
            <a:pPr algn="ctr"/>
            <a:r>
              <a:rPr lang="pt-BR" sz="6000" b="1" spc="-300" dirty="0" smtClean="0">
                <a:solidFill>
                  <a:srgbClr val="633288"/>
                </a:solidFill>
                <a:latin typeface="Poller One" panose="02010805070700060003" pitchFamily="2" charset="0"/>
                <a:ea typeface="Dogma 1 Bold"/>
                <a:cs typeface="Dogma 1 Bold"/>
                <a:sym typeface="Dogma 1 Bold"/>
              </a:rPr>
              <a:t>LITORAL SUL</a:t>
            </a:r>
            <a:endParaRPr lang="en-US" sz="6000" b="1" spc="-300" dirty="0">
              <a:solidFill>
                <a:srgbClr val="633288"/>
              </a:solidFill>
              <a:latin typeface="Poller One" panose="02010805070700060003" pitchFamily="2" charset="0"/>
              <a:ea typeface="Dogma 1 Bold"/>
              <a:cs typeface="Dogma 1 Bold"/>
              <a:sym typeface="Dogma 1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0" y="4932935"/>
            <a:ext cx="10287000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02"/>
              </a:lnSpc>
            </a:pPr>
            <a:r>
              <a:rPr lang="en-US" sz="3000" b="1" dirty="0" smtClean="0">
                <a:solidFill>
                  <a:srgbClr val="FFFFFF"/>
                </a:solidFill>
                <a:latin typeface="Rawline Bold"/>
                <a:ea typeface="Rawline Bold"/>
                <a:cs typeface="Rawline Bold"/>
                <a:sym typeface="Rawline Bold"/>
              </a:rPr>
              <a:t>15 DE AGOSTO</a:t>
            </a:r>
            <a:endParaRPr lang="en-US" sz="3000" b="1" dirty="0">
              <a:solidFill>
                <a:srgbClr val="FFFFFF"/>
              </a:solidFill>
              <a:latin typeface="Rawline Bold"/>
              <a:ea typeface="Rawline Bold"/>
              <a:cs typeface="Rawline Bold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829535" y="7385721"/>
            <a:ext cx="388162" cy="449452"/>
          </a:xfrm>
          <a:custGeom>
            <a:avLst/>
            <a:gdLst/>
            <a:ahLst/>
            <a:cxnLst/>
            <a:rect l="l" t="t" r="r" b="b"/>
            <a:pathLst>
              <a:path w="496299" h="574663">
                <a:moveTo>
                  <a:pt x="0" y="0"/>
                </a:moveTo>
                <a:lnTo>
                  <a:pt x="496299" y="0"/>
                </a:lnTo>
                <a:lnTo>
                  <a:pt x="496299" y="574662"/>
                </a:lnTo>
                <a:lnTo>
                  <a:pt x="0" y="5746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11"/>
          <p:cNvSpPr txBox="1"/>
          <p:nvPr/>
        </p:nvSpPr>
        <p:spPr>
          <a:xfrm>
            <a:off x="23897" y="7385721"/>
            <a:ext cx="10286999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11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Rawline"/>
                <a:ea typeface="Rawline"/>
                <a:cs typeface="Rawline"/>
                <a:sym typeface="Rawline"/>
              </a:rPr>
              <a:t>ITABUNA</a:t>
            </a:r>
            <a:endParaRPr lang="pt-BR" sz="3000" b="1" dirty="0">
              <a:solidFill>
                <a:schemeClr val="bg1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95" y="537837"/>
            <a:ext cx="4174475" cy="1758327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-2067" y="10958294"/>
            <a:ext cx="8247776" cy="23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209" y="11154047"/>
            <a:ext cx="4889989" cy="1071384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89" y="10997936"/>
            <a:ext cx="2430672" cy="12918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6260fc8-094b-4535-a568-79d8aea13fdc" xsi:nil="true"/>
    <lcf76f155ced4ddcb4097134ff3c332f xmlns="98d37f2b-b9b4-42e9-8257-34d3289dee5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9FB3050B446B54499ECFC47840389F2" ma:contentTypeVersion="15" ma:contentTypeDescription="Criar um novo documento." ma:contentTypeScope="" ma:versionID="cd2b5460c1d6d11189a57a5be958d9a3">
  <xsd:schema xmlns:xsd="http://www.w3.org/2001/XMLSchema" xmlns:xs="http://www.w3.org/2001/XMLSchema" xmlns:p="http://schemas.microsoft.com/office/2006/metadata/properties" xmlns:ns2="98d37f2b-b9b4-42e9-8257-34d3289dee57" xmlns:ns3="36260fc8-094b-4535-a568-79d8aea13fdc" targetNamespace="http://schemas.microsoft.com/office/2006/metadata/properties" ma:root="true" ma:fieldsID="c6dbabfaa6f1958f94ee11c5eae9e477" ns2:_="" ns3:_="">
    <xsd:import namespace="98d37f2b-b9b4-42e9-8257-34d3289dee57"/>
    <xsd:import namespace="36260fc8-094b-4535-a568-79d8aea13f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d37f2b-b9b4-42e9-8257-34d3289dee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m" ma:readOnly="false" ma:fieldId="{5cf76f15-5ced-4ddc-b409-7134ff3c332f}" ma:taxonomyMulti="true" ma:sspId="429f7ce5-b1b4-49c2-b478-55053dc3db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60fc8-094b-4535-a568-79d8aea13fd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0624b42-4e8a-4467-a9dd-6e5a6da1f9c2}" ma:internalName="TaxCatchAll" ma:showField="CatchAllData" ma:web="36260fc8-094b-4535-a568-79d8aea13f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227C64-83CA-4969-9CC6-3B9D5188A3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F847DE-AFDB-4ED0-8DFA-BF39082022AF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98d37f2b-b9b4-42e9-8257-34d3289dee57"/>
    <ds:schemaRef ds:uri="36260fc8-094b-4535-a568-79d8aea13fdc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61B9EE3-3984-4E91-A7EF-FBAA33D799E6}">
  <ds:schemaRefs>
    <ds:schemaRef ds:uri="36260fc8-094b-4535-a568-79d8aea13fdc"/>
    <ds:schemaRef ds:uri="98d37f2b-b9b4-42e9-8257-34d3289dee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15</Words>
  <Application>Microsoft Office PowerPoint</Application>
  <PresentationFormat>Personalizar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9" baseType="lpstr">
      <vt:lpstr>Rawline Bold</vt:lpstr>
      <vt:lpstr>Poller One</vt:lpstr>
      <vt:lpstr>Calibri</vt:lpstr>
      <vt:lpstr>Arial</vt:lpstr>
      <vt:lpstr>Dogma 1 Bold</vt:lpstr>
      <vt:lpstr>Rawline</vt:lpstr>
      <vt:lpstr>Office Theme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- 1080 X 1350 - 5CNPM</dc:title>
  <dc:creator>Bruna de Jesus Nascimento</dc:creator>
  <cp:lastModifiedBy>Jailson Alves de Santana</cp:lastModifiedBy>
  <cp:revision>20</cp:revision>
  <dcterms:created xsi:type="dcterms:W3CDTF">2006-08-16T00:00:00Z</dcterms:created>
  <dcterms:modified xsi:type="dcterms:W3CDTF">2025-07-31T17:54:43Z</dcterms:modified>
  <dc:identifier>DAGnizdjnLI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0x01010059FB3050B446B54499ECFC47840389F2</vt:lpwstr>
  </property>
  <property fmtid="{D5CDD505-2E9C-101B-9397-08002B2CF9AE}" pid="3" name="MediaServiceImageTags">
    <vt:lpwstr/>
  </property>
</Properties>
</file>