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8" r:id="rId20"/>
    <p:sldId id="283" r:id="rId21"/>
    <p:sldId id="284" r:id="rId22"/>
    <p:sldId id="285" r:id="rId23"/>
    <p:sldId id="286" r:id="rId24"/>
    <p:sldId id="287" r:id="rId25"/>
  </p:sldIdLst>
  <p:sldSz cx="22848888" cy="128524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awline Light" panose="00000400000000000000" pitchFamily="2" charset="0"/>
      <p:regular r:id="rId30"/>
      <p:italic r:id="rId31"/>
    </p:embeddedFont>
    <p:embeddedFont>
      <p:font typeface="Rawline Medium" panose="00000600000000000000" pitchFamily="2" charset="0"/>
      <p:regular r:id="rId32"/>
      <p:italic r:id="rId33"/>
    </p:embeddedFont>
    <p:embeddedFont>
      <p:font typeface="Rawline" panose="00000500000000000000" pitchFamily="2" charset="0"/>
      <p:regular r:id="rId34"/>
      <p:bold r:id="rId35"/>
      <p:italic r:id="rId36"/>
      <p:boldItalic r:id="rId37"/>
    </p:embeddedFont>
    <p:embeddedFont>
      <p:font typeface="Poller One" panose="02010805070700060003" pitchFamily="2" charset="0"/>
      <p:regular r:id="rId38"/>
    </p:embeddedFont>
    <p:embeddedFont>
      <p:font typeface="Rawline Bold" panose="00000800000000000000" pitchFamily="2" charset="0"/>
      <p:regular r:id="rId39"/>
      <p:bold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3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D0C"/>
    <a:srgbClr val="633288"/>
    <a:srgbClr val="FEC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1157D-A0E1-49CA-81CA-17F6F165F58A}" v="21" dt="2025-05-22T14:36:33.6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690" y="-642"/>
      </p:cViewPr>
      <p:guideLst>
        <p:guide orient="horz" pos="2160"/>
        <p:guide pos="6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de Jesus Nascimento" userId="7d7108cc-834d-4839-80e9-a288a37f06de" providerId="ADAL" clId="{4C81157D-A0E1-49CA-81CA-17F6F165F58A}"/>
    <pc:docChg chg="undo custSel modSld">
      <pc:chgData name="Bruna de Jesus Nascimento" userId="7d7108cc-834d-4839-80e9-a288a37f06de" providerId="ADAL" clId="{4C81157D-A0E1-49CA-81CA-17F6F165F58A}" dt="2025-05-22T14:35:52.174" v="17" actId="255"/>
      <pc:docMkLst>
        <pc:docMk/>
      </pc:docMkLst>
      <pc:sldChg chg="modSp mod">
        <pc:chgData name="Bruna de Jesus Nascimento" userId="7d7108cc-834d-4839-80e9-a288a37f06de" providerId="ADAL" clId="{4C81157D-A0E1-49CA-81CA-17F6F165F58A}" dt="2025-05-22T14:34:52.144" v="2" actId="1076"/>
        <pc:sldMkLst>
          <pc:docMk/>
          <pc:sldMk cId="0" sldId="256"/>
        </pc:sldMkLst>
        <pc:spChg chg="mod">
          <ac:chgData name="Bruna de Jesus Nascimento" userId="7d7108cc-834d-4839-80e9-a288a37f06de" providerId="ADAL" clId="{4C81157D-A0E1-49CA-81CA-17F6F165F58A}" dt="2025-05-22T14:34:52.144" v="2" actId="1076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01.065" v="4" actId="2711"/>
        <pc:sldMkLst>
          <pc:docMk/>
          <pc:sldMk cId="0" sldId="257"/>
        </pc:sldMkLst>
        <pc:spChg chg="mod">
          <ac:chgData name="Bruna de Jesus Nascimento" userId="7d7108cc-834d-4839-80e9-a288a37f06de" providerId="ADAL" clId="{4C81157D-A0E1-49CA-81CA-17F6F165F58A}" dt="2025-05-22T14:34:56.800" v="3" actId="2711"/>
          <ac:spMkLst>
            <pc:docMk/>
            <pc:sldMk cId="0" sldId="257"/>
            <ac:spMk id="17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01.065" v="4" actId="2711"/>
          <ac:spMkLst>
            <pc:docMk/>
            <pc:sldMk cId="0" sldId="257"/>
            <ac:spMk id="18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15.504" v="6" actId="2711"/>
        <pc:sldMkLst>
          <pc:docMk/>
          <pc:sldMk cId="0" sldId="258"/>
        </pc:sldMkLst>
        <pc:spChg chg="mod">
          <ac:chgData name="Bruna de Jesus Nascimento" userId="7d7108cc-834d-4839-80e9-a288a37f06de" providerId="ADAL" clId="{4C81157D-A0E1-49CA-81CA-17F6F165F58A}" dt="2025-05-22T14:35:10.698" v="5" actId="2711"/>
          <ac:spMkLst>
            <pc:docMk/>
            <pc:sldMk cId="0" sldId="258"/>
            <ac:spMk id="17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15.504" v="6" actId="2711"/>
          <ac:spMkLst>
            <pc:docMk/>
            <pc:sldMk cId="0" sldId="258"/>
            <ac:spMk id="18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23.119" v="8" actId="1076"/>
        <pc:sldMkLst>
          <pc:docMk/>
          <pc:sldMk cId="0" sldId="259"/>
        </pc:sldMkLst>
        <pc:spChg chg="mod">
          <ac:chgData name="Bruna de Jesus Nascimento" userId="7d7108cc-834d-4839-80e9-a288a37f06de" providerId="ADAL" clId="{4C81157D-A0E1-49CA-81CA-17F6F165F58A}" dt="2025-05-22T14:35:23.119" v="8" actId="1076"/>
          <ac:spMkLst>
            <pc:docMk/>
            <pc:sldMk cId="0" sldId="259"/>
            <ac:spMk id="12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19.776" v="7" actId="2711"/>
          <ac:spMkLst>
            <pc:docMk/>
            <pc:sldMk cId="0" sldId="259"/>
            <ac:spMk id="13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29.334" v="10" actId="1076"/>
        <pc:sldMkLst>
          <pc:docMk/>
          <pc:sldMk cId="0" sldId="260"/>
        </pc:sldMkLst>
        <pc:spChg chg="mod">
          <ac:chgData name="Bruna de Jesus Nascimento" userId="7d7108cc-834d-4839-80e9-a288a37f06de" providerId="ADAL" clId="{4C81157D-A0E1-49CA-81CA-17F6F165F58A}" dt="2025-05-22T14:35:29.334" v="10" actId="1076"/>
          <ac:spMkLst>
            <pc:docMk/>
            <pc:sldMk cId="0" sldId="260"/>
            <ac:spMk id="13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26.848" v="9" actId="2711"/>
          <ac:spMkLst>
            <pc:docMk/>
            <pc:sldMk cId="0" sldId="260"/>
            <ac:spMk id="14" creationId="{00000000-0000-0000-0000-000000000000}"/>
          </ac:spMkLst>
        </pc:spChg>
      </pc:sldChg>
      <pc:sldChg chg="modSp mod">
        <pc:chgData name="Bruna de Jesus Nascimento" userId="7d7108cc-834d-4839-80e9-a288a37f06de" providerId="ADAL" clId="{4C81157D-A0E1-49CA-81CA-17F6F165F58A}" dt="2025-05-22T14:35:52.174" v="17" actId="255"/>
        <pc:sldMkLst>
          <pc:docMk/>
          <pc:sldMk cId="0" sldId="261"/>
        </pc:sldMkLst>
        <pc:spChg chg="mod">
          <ac:chgData name="Bruna de Jesus Nascimento" userId="7d7108cc-834d-4839-80e9-a288a37f06de" providerId="ADAL" clId="{4C81157D-A0E1-49CA-81CA-17F6F165F58A}" dt="2025-05-22T14:35:33.976" v="12" actId="1076"/>
          <ac:spMkLst>
            <pc:docMk/>
            <pc:sldMk cId="0" sldId="261"/>
            <ac:spMk id="3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40.625" v="14" actId="14100"/>
          <ac:spMkLst>
            <pc:docMk/>
            <pc:sldMk cId="0" sldId="261"/>
            <ac:spMk id="14" creationId="{00000000-0000-0000-0000-000000000000}"/>
          </ac:spMkLst>
        </pc:spChg>
        <pc:spChg chg="mod">
          <ac:chgData name="Bruna de Jesus Nascimento" userId="7d7108cc-834d-4839-80e9-a288a37f06de" providerId="ADAL" clId="{4C81157D-A0E1-49CA-81CA-17F6F165F58A}" dt="2025-05-22T14:35:52.174" v="17" actId="255"/>
          <ac:spMkLst>
            <pc:docMk/>
            <pc:sldMk cId="0" sldId="261"/>
            <ac:spMk id="15" creationId="{00000000-0000-0000-0000-000000000000}"/>
          </ac:spMkLst>
        </pc:spChg>
      </pc:sldChg>
    </pc:docChg>
  </pc:docChgLst>
  <pc:docChgLst>
    <pc:chgData name="Eliane Aparecida de Almeida Barros" userId="S::eliane.barros@mulheres.gov.br::4e0ad563-5ccb-46be-9804-fefb75e62fa8" providerId="AD" clId="Web-{4D14F8D1-3D64-0DAE-5BC7-E8A72477E493}"/>
    <pc:docChg chg="modSld">
      <pc:chgData name="Eliane Aparecida de Almeida Barros" userId="S::eliane.barros@mulheres.gov.br::4e0ad563-5ccb-46be-9804-fefb75e62fa8" providerId="AD" clId="Web-{4D14F8D1-3D64-0DAE-5BC7-E8A72477E493}" dt="2025-05-20T14:06:36.981" v="155" actId="1076"/>
      <pc:docMkLst>
        <pc:docMk/>
      </pc:docMkLst>
      <pc:sldChg chg="addSp delSp modSp">
        <pc:chgData name="Eliane Aparecida de Almeida Barros" userId="S::eliane.barros@mulheres.gov.br::4e0ad563-5ccb-46be-9804-fefb75e62fa8" providerId="AD" clId="Web-{4D14F8D1-3D64-0DAE-5BC7-E8A72477E493}" dt="2025-05-20T14:04:36.199" v="101" actId="20577"/>
        <pc:sldMkLst>
          <pc:docMk/>
          <pc:sldMk cId="0" sldId="256"/>
        </pc:sldMkLst>
        <pc:spChg chg="del topLvl">
          <ac:chgData name="Eliane Aparecida de Almeida Barros" userId="S::eliane.barros@mulheres.gov.br::4e0ad563-5ccb-46be-9804-fefb75e62fa8" providerId="AD" clId="Web-{4D14F8D1-3D64-0DAE-5BC7-E8A72477E493}" dt="2025-05-20T13:58:30.979" v="1"/>
          <ac:spMkLst>
            <pc:docMk/>
            <pc:sldMk cId="0" sldId="256"/>
            <ac:spMk id="4" creationId="{00000000-0000-0000-0000-000000000000}"/>
          </ac:spMkLst>
        </pc:spChg>
        <pc:spChg chg="mod topLvl">
          <ac:chgData name="Eliane Aparecida de Almeida Barros" userId="S::eliane.barros@mulheres.gov.br::4e0ad563-5ccb-46be-9804-fefb75e62fa8" providerId="AD" clId="Web-{4D14F8D1-3D64-0DAE-5BC7-E8A72477E493}" dt="2025-05-20T13:58:53.557" v="7" actId="1076"/>
          <ac:spMkLst>
            <pc:docMk/>
            <pc:sldMk cId="0" sldId="256"/>
            <ac:spMk id="5" creationId="{00000000-0000-0000-0000-000000000000}"/>
          </ac:spMkLst>
        </pc:spChg>
        <pc:spChg chg="mod topLvl">
          <ac:chgData name="Eliane Aparecida de Almeida Barros" userId="S::eliane.barros@mulheres.gov.br::4e0ad563-5ccb-46be-9804-fefb75e62fa8" providerId="AD" clId="Web-{4D14F8D1-3D64-0DAE-5BC7-E8A72477E493}" dt="2025-05-20T13:59:10.370" v="10"/>
          <ac:spMkLst>
            <pc:docMk/>
            <pc:sldMk cId="0" sldId="256"/>
            <ac:spMk id="7" creationId="{00000000-0000-0000-0000-000000000000}"/>
          </ac:spMkLst>
        </pc:spChg>
        <pc:spChg chg="add del mod topLvl">
          <ac:chgData name="Eliane Aparecida de Almeida Barros" userId="S::eliane.barros@mulheres.gov.br::4e0ad563-5ccb-46be-9804-fefb75e62fa8" providerId="AD" clId="Web-{4D14F8D1-3D64-0DAE-5BC7-E8A72477E493}" dt="2025-05-20T13:59:25.557" v="14"/>
          <ac:spMkLst>
            <pc:docMk/>
            <pc:sldMk cId="0" sldId="256"/>
            <ac:spMk id="8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1:36.089" v="50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4:36.199" v="101" actId="20577"/>
          <ac:spMkLst>
            <pc:docMk/>
            <pc:sldMk cId="0" sldId="256"/>
            <ac:spMk id="11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1:24.730" v="47" actId="1076"/>
          <ac:spMkLst>
            <pc:docMk/>
            <pc:sldMk cId="0" sldId="256"/>
            <ac:spMk id="16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0:57.042" v="41" actId="20577"/>
          <ac:spMkLst>
            <pc:docMk/>
            <pc:sldMk cId="0" sldId="256"/>
            <ac:spMk id="17" creationId="{00000000-0000-0000-0000-000000000000}"/>
          </ac:spMkLst>
        </pc:spChg>
        <pc:spChg chg="del">
          <ac:chgData name="Eliane Aparecida de Almeida Barros" userId="S::eliane.barros@mulheres.gov.br::4e0ad563-5ccb-46be-9804-fefb75e62fa8" providerId="AD" clId="Web-{4D14F8D1-3D64-0DAE-5BC7-E8A72477E493}" dt="2025-05-20T14:01:29.198" v="48"/>
          <ac:spMkLst>
            <pc:docMk/>
            <pc:sldMk cId="0" sldId="256"/>
            <ac:spMk id="18" creationId="{00000000-0000-0000-0000-000000000000}"/>
          </ac:spMkLst>
        </pc:spChg>
        <pc:grpChg chg="del">
          <ac:chgData name="Eliane Aparecida de Almeida Barros" userId="S::eliane.barros@mulheres.gov.br::4e0ad563-5ccb-46be-9804-fefb75e62fa8" providerId="AD" clId="Web-{4D14F8D1-3D64-0DAE-5BC7-E8A72477E493}" dt="2025-05-20T13:58:28.526" v="0"/>
          <ac:grpSpMkLst>
            <pc:docMk/>
            <pc:sldMk cId="0" sldId="256"/>
            <ac:grpSpMk id="3" creationId="{00000000-0000-0000-0000-000000000000}"/>
          </ac:grpSpMkLst>
        </pc:grpChg>
        <pc:grpChg chg="add del">
          <ac:chgData name="Eliane Aparecida de Almeida Barros" userId="S::eliane.barros@mulheres.gov.br::4e0ad563-5ccb-46be-9804-fefb75e62fa8" providerId="AD" clId="Web-{4D14F8D1-3D64-0DAE-5BC7-E8A72477E493}" dt="2025-05-20T13:59:10.370" v="10"/>
          <ac:grpSpMkLst>
            <pc:docMk/>
            <pc:sldMk cId="0" sldId="256"/>
            <ac:grpSpMk id="6" creationId="{00000000-0000-0000-0000-000000000000}"/>
          </ac:grpSpMkLst>
        </pc:gr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4:01.246" v="85" actId="14100"/>
        <pc:sldMkLst>
          <pc:docMk/>
          <pc:sldMk cId="0" sldId="257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2:10.480" v="52" actId="1076"/>
          <ac:spMkLst>
            <pc:docMk/>
            <pc:sldMk cId="0" sldId="257"/>
            <ac:spMk id="11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4:01.246" v="85" actId="14100"/>
          <ac:spMkLst>
            <pc:docMk/>
            <pc:sldMk cId="0" sldId="257"/>
            <ac:spMk id="16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3:10.386" v="83" actId="14100"/>
          <ac:spMkLst>
            <pc:docMk/>
            <pc:sldMk cId="0" sldId="257"/>
            <ac:spMk id="19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5:24.356" v="113" actId="1076"/>
        <pc:sldMkLst>
          <pc:docMk/>
          <pc:sldMk cId="0" sldId="258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3:59:22.901" v="13" actId="14100"/>
          <ac:spMkLst>
            <pc:docMk/>
            <pc:sldMk cId="0" sldId="258"/>
            <ac:spMk id="4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4:56.246" v="105" actId="14100"/>
          <ac:spMkLst>
            <pc:docMk/>
            <pc:sldMk cId="0" sldId="258"/>
            <ac:spMk id="16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5:24.356" v="113" actId="1076"/>
          <ac:spMkLst>
            <pc:docMk/>
            <pc:sldMk cId="0" sldId="258"/>
            <ac:spMk id="19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5:52.621" v="128" actId="14100"/>
        <pc:sldMkLst>
          <pc:docMk/>
          <pc:sldMk cId="0" sldId="259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5:52.621" v="128" actId="14100"/>
          <ac:spMkLst>
            <pc:docMk/>
            <pc:sldMk cId="0" sldId="259"/>
            <ac:spMk id="12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6:17.215" v="144" actId="20577"/>
        <pc:sldMkLst>
          <pc:docMk/>
          <pc:sldMk cId="0" sldId="260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6:17.215" v="144" actId="20577"/>
          <ac:spMkLst>
            <pc:docMk/>
            <pc:sldMk cId="0" sldId="260"/>
            <ac:spMk id="13" creationId="{00000000-0000-0000-0000-000000000000}"/>
          </ac:spMkLst>
        </pc:spChg>
      </pc:sldChg>
      <pc:sldChg chg="modSp">
        <pc:chgData name="Eliane Aparecida de Almeida Barros" userId="S::eliane.barros@mulheres.gov.br::4e0ad563-5ccb-46be-9804-fefb75e62fa8" providerId="AD" clId="Web-{4D14F8D1-3D64-0DAE-5BC7-E8A72477E493}" dt="2025-05-20T14:06:36.981" v="155" actId="1076"/>
        <pc:sldMkLst>
          <pc:docMk/>
          <pc:sldMk cId="0" sldId="261"/>
        </pc:sldMkLst>
        <pc:spChg chg="mod">
          <ac:chgData name="Eliane Aparecida de Almeida Barros" userId="S::eliane.barros@mulheres.gov.br::4e0ad563-5ccb-46be-9804-fefb75e62fa8" providerId="AD" clId="Web-{4D14F8D1-3D64-0DAE-5BC7-E8A72477E493}" dt="2025-05-20T14:06:36.965" v="153" actId="1076"/>
          <ac:spMkLst>
            <pc:docMk/>
            <pc:sldMk cId="0" sldId="261"/>
            <ac:spMk id="13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6:36.981" v="154" actId="1076"/>
          <ac:spMkLst>
            <pc:docMk/>
            <pc:sldMk cId="0" sldId="261"/>
            <ac:spMk id="14" creationId="{00000000-0000-0000-0000-000000000000}"/>
          </ac:spMkLst>
        </pc:spChg>
        <pc:spChg chg="mod">
          <ac:chgData name="Eliane Aparecida de Almeida Barros" userId="S::eliane.barros@mulheres.gov.br::4e0ad563-5ccb-46be-9804-fefb75e62fa8" providerId="AD" clId="Web-{4D14F8D1-3D64-0DAE-5BC7-E8A72477E493}" dt="2025-05-20T14:06:36.981" v="155" actId="1076"/>
          <ac:spMkLst>
            <pc:docMk/>
            <pc:sldMk cId="0" sldId="261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259" y="2130426"/>
            <a:ext cx="17263604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6518" y="3886200"/>
            <a:ext cx="1421708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3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46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61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7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92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0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123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724839" y="274639"/>
            <a:ext cx="456977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5506" y="274639"/>
            <a:ext cx="1337083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60" y="4406901"/>
            <a:ext cx="17263604" cy="1362075"/>
          </a:xfrm>
        </p:spPr>
        <p:txBody>
          <a:bodyPr anchor="t"/>
          <a:lstStyle>
            <a:lvl1pPr algn="l">
              <a:defRPr sz="888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360" y="2906714"/>
            <a:ext cx="17263604" cy="1500187"/>
          </a:xfrm>
        </p:spPr>
        <p:txBody>
          <a:bodyPr anchor="b"/>
          <a:lstStyle>
            <a:lvl1pPr marL="0" indent="0">
              <a:buNone/>
              <a:defRPr sz="4442">
                <a:solidFill>
                  <a:schemeClr val="tx1">
                    <a:tint val="75000"/>
                  </a:schemeClr>
                </a:solidFill>
              </a:defRPr>
            </a:lvl1pPr>
            <a:lvl2pPr marL="1015487" indent="0">
              <a:buNone/>
              <a:defRPr sz="3998">
                <a:solidFill>
                  <a:schemeClr val="tx1">
                    <a:tint val="75000"/>
                  </a:schemeClr>
                </a:solidFill>
              </a:defRPr>
            </a:lvl2pPr>
            <a:lvl3pPr marL="2030974" indent="0">
              <a:buNone/>
              <a:defRPr sz="3554">
                <a:solidFill>
                  <a:schemeClr val="tx1">
                    <a:tint val="75000"/>
                  </a:schemeClr>
                </a:solidFill>
              </a:defRPr>
            </a:lvl3pPr>
            <a:lvl4pPr marL="3046461" indent="0"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4pPr>
            <a:lvl5pPr marL="4061948" indent="0"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5pPr>
            <a:lvl6pPr marL="5077435" indent="0"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6pPr>
            <a:lvl7pPr marL="6092922" indent="0"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7pPr>
            <a:lvl8pPr marL="7108408" indent="0"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8pPr>
            <a:lvl9pPr marL="8123895" indent="0">
              <a:buNone/>
              <a:defRPr sz="31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5506" y="1600201"/>
            <a:ext cx="8970304" cy="4525963"/>
          </a:xfrm>
        </p:spPr>
        <p:txBody>
          <a:bodyPr/>
          <a:lstStyle>
            <a:lvl1pPr>
              <a:defRPr sz="6219"/>
            </a:lvl1pPr>
            <a:lvl2pPr>
              <a:defRPr sz="5331"/>
            </a:lvl2pPr>
            <a:lvl3pPr>
              <a:defRPr sz="4442"/>
            </a:lvl3pPr>
            <a:lvl4pPr>
              <a:defRPr sz="3998"/>
            </a:lvl4pPr>
            <a:lvl5pPr>
              <a:defRPr sz="3998"/>
            </a:lvl5pPr>
            <a:lvl6pPr>
              <a:defRPr sz="3998"/>
            </a:lvl6pPr>
            <a:lvl7pPr>
              <a:defRPr sz="3998"/>
            </a:lvl7pPr>
            <a:lvl8pPr>
              <a:defRPr sz="3998"/>
            </a:lvl8pPr>
            <a:lvl9pPr>
              <a:defRPr sz="3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24312" y="1600201"/>
            <a:ext cx="8970304" cy="4525963"/>
          </a:xfrm>
        </p:spPr>
        <p:txBody>
          <a:bodyPr/>
          <a:lstStyle>
            <a:lvl1pPr>
              <a:defRPr sz="6219"/>
            </a:lvl1pPr>
            <a:lvl2pPr>
              <a:defRPr sz="5331"/>
            </a:lvl2pPr>
            <a:lvl3pPr>
              <a:defRPr sz="4442"/>
            </a:lvl3pPr>
            <a:lvl4pPr>
              <a:defRPr sz="3998"/>
            </a:lvl4pPr>
            <a:lvl5pPr>
              <a:defRPr sz="3998"/>
            </a:lvl5pPr>
            <a:lvl6pPr>
              <a:defRPr sz="3998"/>
            </a:lvl6pPr>
            <a:lvl7pPr>
              <a:defRPr sz="3998"/>
            </a:lvl7pPr>
            <a:lvl8pPr>
              <a:defRPr sz="3998"/>
            </a:lvl8pPr>
            <a:lvl9pPr>
              <a:defRPr sz="3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506" y="1535113"/>
            <a:ext cx="8973831" cy="639762"/>
          </a:xfrm>
        </p:spPr>
        <p:txBody>
          <a:bodyPr anchor="b"/>
          <a:lstStyle>
            <a:lvl1pPr marL="0" indent="0">
              <a:buNone/>
              <a:defRPr sz="5331" b="1"/>
            </a:lvl1pPr>
            <a:lvl2pPr marL="1015487" indent="0">
              <a:buNone/>
              <a:defRPr sz="4442" b="1"/>
            </a:lvl2pPr>
            <a:lvl3pPr marL="2030974" indent="0">
              <a:buNone/>
              <a:defRPr sz="3998" b="1"/>
            </a:lvl3pPr>
            <a:lvl4pPr marL="3046461" indent="0">
              <a:buNone/>
              <a:defRPr sz="3554" b="1"/>
            </a:lvl4pPr>
            <a:lvl5pPr marL="4061948" indent="0">
              <a:buNone/>
              <a:defRPr sz="3554" b="1"/>
            </a:lvl5pPr>
            <a:lvl6pPr marL="5077435" indent="0">
              <a:buNone/>
              <a:defRPr sz="3554" b="1"/>
            </a:lvl6pPr>
            <a:lvl7pPr marL="6092922" indent="0">
              <a:buNone/>
              <a:defRPr sz="3554" b="1"/>
            </a:lvl7pPr>
            <a:lvl8pPr marL="7108408" indent="0">
              <a:buNone/>
              <a:defRPr sz="3554" b="1"/>
            </a:lvl8pPr>
            <a:lvl9pPr marL="8123895" indent="0">
              <a:buNone/>
              <a:defRPr sz="35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5506" y="2174875"/>
            <a:ext cx="8973831" cy="3951288"/>
          </a:xfrm>
        </p:spPr>
        <p:txBody>
          <a:bodyPr/>
          <a:lstStyle>
            <a:lvl1pPr>
              <a:defRPr sz="5331"/>
            </a:lvl1pPr>
            <a:lvl2pPr>
              <a:defRPr sz="4442"/>
            </a:lvl2pPr>
            <a:lvl3pPr>
              <a:defRPr sz="3998"/>
            </a:lvl3pPr>
            <a:lvl4pPr>
              <a:defRPr sz="3554"/>
            </a:lvl4pPr>
            <a:lvl5pPr>
              <a:defRPr sz="3554"/>
            </a:lvl5pPr>
            <a:lvl6pPr>
              <a:defRPr sz="3554"/>
            </a:lvl6pPr>
            <a:lvl7pPr>
              <a:defRPr sz="3554"/>
            </a:lvl7pPr>
            <a:lvl8pPr>
              <a:defRPr sz="3554"/>
            </a:lvl8pPr>
            <a:lvl9pPr>
              <a:defRPr sz="35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317261" y="1535113"/>
            <a:ext cx="8977356" cy="639762"/>
          </a:xfrm>
        </p:spPr>
        <p:txBody>
          <a:bodyPr anchor="b"/>
          <a:lstStyle>
            <a:lvl1pPr marL="0" indent="0">
              <a:buNone/>
              <a:defRPr sz="5331" b="1"/>
            </a:lvl1pPr>
            <a:lvl2pPr marL="1015487" indent="0">
              <a:buNone/>
              <a:defRPr sz="4442" b="1"/>
            </a:lvl2pPr>
            <a:lvl3pPr marL="2030974" indent="0">
              <a:buNone/>
              <a:defRPr sz="3998" b="1"/>
            </a:lvl3pPr>
            <a:lvl4pPr marL="3046461" indent="0">
              <a:buNone/>
              <a:defRPr sz="3554" b="1"/>
            </a:lvl4pPr>
            <a:lvl5pPr marL="4061948" indent="0">
              <a:buNone/>
              <a:defRPr sz="3554" b="1"/>
            </a:lvl5pPr>
            <a:lvl6pPr marL="5077435" indent="0">
              <a:buNone/>
              <a:defRPr sz="3554" b="1"/>
            </a:lvl6pPr>
            <a:lvl7pPr marL="6092922" indent="0">
              <a:buNone/>
              <a:defRPr sz="3554" b="1"/>
            </a:lvl7pPr>
            <a:lvl8pPr marL="7108408" indent="0">
              <a:buNone/>
              <a:defRPr sz="3554" b="1"/>
            </a:lvl8pPr>
            <a:lvl9pPr marL="8123895" indent="0">
              <a:buNone/>
              <a:defRPr sz="355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317261" y="2174875"/>
            <a:ext cx="8977356" cy="3951288"/>
          </a:xfrm>
        </p:spPr>
        <p:txBody>
          <a:bodyPr/>
          <a:lstStyle>
            <a:lvl1pPr>
              <a:defRPr sz="5331"/>
            </a:lvl1pPr>
            <a:lvl2pPr>
              <a:defRPr sz="4442"/>
            </a:lvl2pPr>
            <a:lvl3pPr>
              <a:defRPr sz="3998"/>
            </a:lvl3pPr>
            <a:lvl4pPr>
              <a:defRPr sz="3554"/>
            </a:lvl4pPr>
            <a:lvl5pPr>
              <a:defRPr sz="3554"/>
            </a:lvl5pPr>
            <a:lvl6pPr>
              <a:defRPr sz="3554"/>
            </a:lvl6pPr>
            <a:lvl7pPr>
              <a:defRPr sz="3554"/>
            </a:lvl7pPr>
            <a:lvl8pPr>
              <a:defRPr sz="3554"/>
            </a:lvl8pPr>
            <a:lvl9pPr>
              <a:defRPr sz="35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507" y="273050"/>
            <a:ext cx="6681890" cy="1162050"/>
          </a:xfrm>
        </p:spPr>
        <p:txBody>
          <a:bodyPr anchor="b"/>
          <a:lstStyle>
            <a:lvl1pPr algn="l">
              <a:defRPr sz="444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0694" y="273051"/>
            <a:ext cx="11353923" cy="5853113"/>
          </a:xfrm>
        </p:spPr>
        <p:txBody>
          <a:bodyPr/>
          <a:lstStyle>
            <a:lvl1pPr>
              <a:defRPr sz="7108"/>
            </a:lvl1pPr>
            <a:lvl2pPr>
              <a:defRPr sz="6219"/>
            </a:lvl2pPr>
            <a:lvl3pPr>
              <a:defRPr sz="5331"/>
            </a:lvl3pPr>
            <a:lvl4pPr>
              <a:defRPr sz="4442"/>
            </a:lvl4pPr>
            <a:lvl5pPr>
              <a:defRPr sz="4442"/>
            </a:lvl5pPr>
            <a:lvl6pPr>
              <a:defRPr sz="4442"/>
            </a:lvl6pPr>
            <a:lvl7pPr>
              <a:defRPr sz="4442"/>
            </a:lvl7pPr>
            <a:lvl8pPr>
              <a:defRPr sz="4442"/>
            </a:lvl8pPr>
            <a:lvl9pPr>
              <a:defRPr sz="44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507" y="1435100"/>
            <a:ext cx="6681890" cy="4691063"/>
          </a:xfrm>
        </p:spPr>
        <p:txBody>
          <a:bodyPr/>
          <a:lstStyle>
            <a:lvl1pPr marL="0" indent="0">
              <a:buNone/>
              <a:defRPr sz="3110"/>
            </a:lvl1pPr>
            <a:lvl2pPr marL="1015487" indent="0">
              <a:buNone/>
              <a:defRPr sz="2665"/>
            </a:lvl2pPr>
            <a:lvl3pPr marL="2030974" indent="0">
              <a:buNone/>
              <a:defRPr sz="2221"/>
            </a:lvl3pPr>
            <a:lvl4pPr marL="3046461" indent="0">
              <a:buNone/>
              <a:defRPr sz="1999"/>
            </a:lvl4pPr>
            <a:lvl5pPr marL="4061948" indent="0">
              <a:buNone/>
              <a:defRPr sz="1999"/>
            </a:lvl5pPr>
            <a:lvl6pPr marL="5077435" indent="0">
              <a:buNone/>
              <a:defRPr sz="1999"/>
            </a:lvl6pPr>
            <a:lvl7pPr marL="6092922" indent="0">
              <a:buNone/>
              <a:defRPr sz="1999"/>
            </a:lvl7pPr>
            <a:lvl8pPr marL="7108408" indent="0">
              <a:buNone/>
              <a:defRPr sz="1999"/>
            </a:lvl8pPr>
            <a:lvl9pPr marL="8123895" indent="0">
              <a:buNone/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0926" y="4800600"/>
            <a:ext cx="12186074" cy="566738"/>
          </a:xfrm>
        </p:spPr>
        <p:txBody>
          <a:bodyPr anchor="b"/>
          <a:lstStyle>
            <a:lvl1pPr algn="l">
              <a:defRPr sz="444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80926" y="612775"/>
            <a:ext cx="12186074" cy="4114800"/>
          </a:xfrm>
        </p:spPr>
        <p:txBody>
          <a:bodyPr/>
          <a:lstStyle>
            <a:lvl1pPr marL="0" indent="0">
              <a:buNone/>
              <a:defRPr sz="7108"/>
            </a:lvl1pPr>
            <a:lvl2pPr marL="1015487" indent="0">
              <a:buNone/>
              <a:defRPr sz="6219"/>
            </a:lvl2pPr>
            <a:lvl3pPr marL="2030974" indent="0">
              <a:buNone/>
              <a:defRPr sz="5331"/>
            </a:lvl3pPr>
            <a:lvl4pPr marL="3046461" indent="0">
              <a:buNone/>
              <a:defRPr sz="4442"/>
            </a:lvl4pPr>
            <a:lvl5pPr marL="4061948" indent="0">
              <a:buNone/>
              <a:defRPr sz="4442"/>
            </a:lvl5pPr>
            <a:lvl6pPr marL="5077435" indent="0">
              <a:buNone/>
              <a:defRPr sz="4442"/>
            </a:lvl6pPr>
            <a:lvl7pPr marL="6092922" indent="0">
              <a:buNone/>
              <a:defRPr sz="4442"/>
            </a:lvl7pPr>
            <a:lvl8pPr marL="7108408" indent="0">
              <a:buNone/>
              <a:defRPr sz="4442"/>
            </a:lvl8pPr>
            <a:lvl9pPr marL="8123895" indent="0">
              <a:buNone/>
              <a:defRPr sz="444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0926" y="5367338"/>
            <a:ext cx="12186074" cy="804862"/>
          </a:xfrm>
        </p:spPr>
        <p:txBody>
          <a:bodyPr/>
          <a:lstStyle>
            <a:lvl1pPr marL="0" indent="0">
              <a:buNone/>
              <a:defRPr sz="3110"/>
            </a:lvl1pPr>
            <a:lvl2pPr marL="1015487" indent="0">
              <a:buNone/>
              <a:defRPr sz="2665"/>
            </a:lvl2pPr>
            <a:lvl3pPr marL="2030974" indent="0">
              <a:buNone/>
              <a:defRPr sz="2221"/>
            </a:lvl3pPr>
            <a:lvl4pPr marL="3046461" indent="0">
              <a:buNone/>
              <a:defRPr sz="1999"/>
            </a:lvl4pPr>
            <a:lvl5pPr marL="4061948" indent="0">
              <a:buNone/>
              <a:defRPr sz="1999"/>
            </a:lvl5pPr>
            <a:lvl6pPr marL="5077435" indent="0">
              <a:buNone/>
              <a:defRPr sz="1999"/>
            </a:lvl6pPr>
            <a:lvl7pPr marL="6092922" indent="0">
              <a:buNone/>
              <a:defRPr sz="1999"/>
            </a:lvl7pPr>
            <a:lvl8pPr marL="7108408" indent="0">
              <a:buNone/>
              <a:defRPr sz="1999"/>
            </a:lvl8pPr>
            <a:lvl9pPr marL="8123895" indent="0">
              <a:buNone/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506" y="274638"/>
            <a:ext cx="182791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506" y="1600201"/>
            <a:ext cx="182791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506" y="6356351"/>
            <a:ext cx="4739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9292" y="6356351"/>
            <a:ext cx="6431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555588" y="6356351"/>
            <a:ext cx="47390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30974" rtl="0" eaLnBrk="1" latinLnBrk="0" hangingPunct="1">
        <a:spcBef>
          <a:spcPct val="0"/>
        </a:spcBef>
        <a:buNone/>
        <a:defRPr sz="97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1615" indent="-761615" algn="l" defTabSz="2030974" rtl="0" eaLnBrk="1" latinLnBrk="0" hangingPunct="1">
        <a:spcBef>
          <a:spcPct val="20000"/>
        </a:spcBef>
        <a:buFont typeface="Arial" pitchFamily="34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50166" indent="-634679" algn="l" defTabSz="2030974" rtl="0" eaLnBrk="1" latinLnBrk="0" hangingPunct="1">
        <a:spcBef>
          <a:spcPct val="20000"/>
        </a:spcBef>
        <a:buFont typeface="Arial" pitchFamily="34" charset="0"/>
        <a:buChar char="–"/>
        <a:defRPr sz="6219" kern="1200">
          <a:solidFill>
            <a:schemeClr val="tx1"/>
          </a:solidFill>
          <a:latin typeface="+mn-lt"/>
          <a:ea typeface="+mn-ea"/>
          <a:cs typeface="+mn-cs"/>
        </a:defRPr>
      </a:lvl2pPr>
      <a:lvl3pPr marL="2538717" indent="-507743" algn="l" defTabSz="2030974" rtl="0" eaLnBrk="1" latinLnBrk="0" hangingPunct="1">
        <a:spcBef>
          <a:spcPct val="20000"/>
        </a:spcBef>
        <a:buFont typeface="Arial" pitchFamily="34" charset="0"/>
        <a:buChar char="•"/>
        <a:defRPr sz="5331" kern="1200">
          <a:solidFill>
            <a:schemeClr val="tx1"/>
          </a:solidFill>
          <a:latin typeface="+mn-lt"/>
          <a:ea typeface="+mn-ea"/>
          <a:cs typeface="+mn-cs"/>
        </a:defRPr>
      </a:lvl3pPr>
      <a:lvl4pPr marL="3554204" indent="-507743" algn="l" defTabSz="2030974" rtl="0" eaLnBrk="1" latinLnBrk="0" hangingPunct="1">
        <a:spcBef>
          <a:spcPct val="20000"/>
        </a:spcBef>
        <a:buFont typeface="Arial" pitchFamily="34" charset="0"/>
        <a:buChar char="–"/>
        <a:defRPr sz="4442" kern="1200">
          <a:solidFill>
            <a:schemeClr val="tx1"/>
          </a:solidFill>
          <a:latin typeface="+mn-lt"/>
          <a:ea typeface="+mn-ea"/>
          <a:cs typeface="+mn-cs"/>
        </a:defRPr>
      </a:lvl4pPr>
      <a:lvl5pPr marL="4569691" indent="-507743" algn="l" defTabSz="2030974" rtl="0" eaLnBrk="1" latinLnBrk="0" hangingPunct="1">
        <a:spcBef>
          <a:spcPct val="20000"/>
        </a:spcBef>
        <a:buFont typeface="Arial" pitchFamily="34" charset="0"/>
        <a:buChar char="»"/>
        <a:defRPr sz="4442" kern="1200">
          <a:solidFill>
            <a:schemeClr val="tx1"/>
          </a:solidFill>
          <a:latin typeface="+mn-lt"/>
          <a:ea typeface="+mn-ea"/>
          <a:cs typeface="+mn-cs"/>
        </a:defRPr>
      </a:lvl5pPr>
      <a:lvl6pPr marL="5585178" indent="-507743" algn="l" defTabSz="2030974" rtl="0" eaLnBrk="1" latinLnBrk="0" hangingPunct="1">
        <a:spcBef>
          <a:spcPct val="20000"/>
        </a:spcBef>
        <a:buFont typeface="Arial" pitchFamily="34" charset="0"/>
        <a:buChar char="•"/>
        <a:defRPr sz="4442" kern="1200">
          <a:solidFill>
            <a:schemeClr val="tx1"/>
          </a:solidFill>
          <a:latin typeface="+mn-lt"/>
          <a:ea typeface="+mn-ea"/>
          <a:cs typeface="+mn-cs"/>
        </a:defRPr>
      </a:lvl6pPr>
      <a:lvl7pPr marL="6600665" indent="-507743" algn="l" defTabSz="2030974" rtl="0" eaLnBrk="1" latinLnBrk="0" hangingPunct="1">
        <a:spcBef>
          <a:spcPct val="20000"/>
        </a:spcBef>
        <a:buFont typeface="Arial" pitchFamily="34" charset="0"/>
        <a:buChar char="•"/>
        <a:defRPr sz="4442" kern="1200">
          <a:solidFill>
            <a:schemeClr val="tx1"/>
          </a:solidFill>
          <a:latin typeface="+mn-lt"/>
          <a:ea typeface="+mn-ea"/>
          <a:cs typeface="+mn-cs"/>
        </a:defRPr>
      </a:lvl7pPr>
      <a:lvl8pPr marL="7616152" indent="-507743" algn="l" defTabSz="2030974" rtl="0" eaLnBrk="1" latinLnBrk="0" hangingPunct="1">
        <a:spcBef>
          <a:spcPct val="20000"/>
        </a:spcBef>
        <a:buFont typeface="Arial" pitchFamily="34" charset="0"/>
        <a:buChar char="•"/>
        <a:defRPr sz="4442" kern="1200">
          <a:solidFill>
            <a:schemeClr val="tx1"/>
          </a:solidFill>
          <a:latin typeface="+mn-lt"/>
          <a:ea typeface="+mn-ea"/>
          <a:cs typeface="+mn-cs"/>
        </a:defRPr>
      </a:lvl8pPr>
      <a:lvl9pPr marL="8631639" indent="-507743" algn="l" defTabSz="2030974" rtl="0" eaLnBrk="1" latinLnBrk="0" hangingPunct="1">
        <a:spcBef>
          <a:spcPct val="20000"/>
        </a:spcBef>
        <a:buFont typeface="Arial" pitchFamily="34" charset="0"/>
        <a:buChar char="•"/>
        <a:defRPr sz="444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30974" rtl="0" eaLnBrk="1" latinLnBrk="0" hangingPunct="1">
        <a:defRPr sz="3998" kern="1200">
          <a:solidFill>
            <a:schemeClr val="tx1"/>
          </a:solidFill>
          <a:latin typeface="+mn-lt"/>
          <a:ea typeface="+mn-ea"/>
          <a:cs typeface="+mn-cs"/>
        </a:defRPr>
      </a:lvl1pPr>
      <a:lvl2pPr marL="1015487" algn="l" defTabSz="2030974" rtl="0" eaLnBrk="1" latinLnBrk="0" hangingPunct="1">
        <a:defRPr sz="3998" kern="1200">
          <a:solidFill>
            <a:schemeClr val="tx1"/>
          </a:solidFill>
          <a:latin typeface="+mn-lt"/>
          <a:ea typeface="+mn-ea"/>
          <a:cs typeface="+mn-cs"/>
        </a:defRPr>
      </a:lvl2pPr>
      <a:lvl3pPr marL="2030974" algn="l" defTabSz="2030974" rtl="0" eaLnBrk="1" latinLnBrk="0" hangingPunct="1">
        <a:defRPr sz="3998" kern="1200">
          <a:solidFill>
            <a:schemeClr val="tx1"/>
          </a:solidFill>
          <a:latin typeface="+mn-lt"/>
          <a:ea typeface="+mn-ea"/>
          <a:cs typeface="+mn-cs"/>
        </a:defRPr>
      </a:lvl3pPr>
      <a:lvl4pPr marL="3046461" algn="l" defTabSz="2030974" rtl="0" eaLnBrk="1" latinLnBrk="0" hangingPunct="1">
        <a:defRPr sz="3998" kern="1200">
          <a:solidFill>
            <a:schemeClr val="tx1"/>
          </a:solidFill>
          <a:latin typeface="+mn-lt"/>
          <a:ea typeface="+mn-ea"/>
          <a:cs typeface="+mn-cs"/>
        </a:defRPr>
      </a:lvl4pPr>
      <a:lvl5pPr marL="4061948" algn="l" defTabSz="2030974" rtl="0" eaLnBrk="1" latinLnBrk="0" hangingPunct="1">
        <a:defRPr sz="3998" kern="1200">
          <a:solidFill>
            <a:schemeClr val="tx1"/>
          </a:solidFill>
          <a:latin typeface="+mn-lt"/>
          <a:ea typeface="+mn-ea"/>
          <a:cs typeface="+mn-cs"/>
        </a:defRPr>
      </a:lvl5pPr>
      <a:lvl6pPr marL="5077435" algn="l" defTabSz="2030974" rtl="0" eaLnBrk="1" latinLnBrk="0" hangingPunct="1">
        <a:defRPr sz="3998" kern="1200">
          <a:solidFill>
            <a:schemeClr val="tx1"/>
          </a:solidFill>
          <a:latin typeface="+mn-lt"/>
          <a:ea typeface="+mn-ea"/>
          <a:cs typeface="+mn-cs"/>
        </a:defRPr>
      </a:lvl6pPr>
      <a:lvl7pPr marL="6092922" algn="l" defTabSz="2030974" rtl="0" eaLnBrk="1" latinLnBrk="0" hangingPunct="1">
        <a:defRPr sz="3998" kern="1200">
          <a:solidFill>
            <a:schemeClr val="tx1"/>
          </a:solidFill>
          <a:latin typeface="+mn-lt"/>
          <a:ea typeface="+mn-ea"/>
          <a:cs typeface="+mn-cs"/>
        </a:defRPr>
      </a:lvl7pPr>
      <a:lvl8pPr marL="7108408" algn="l" defTabSz="2030974" rtl="0" eaLnBrk="1" latinLnBrk="0" hangingPunct="1">
        <a:defRPr sz="3998" kern="1200">
          <a:solidFill>
            <a:schemeClr val="tx1"/>
          </a:solidFill>
          <a:latin typeface="+mn-lt"/>
          <a:ea typeface="+mn-ea"/>
          <a:cs typeface="+mn-cs"/>
        </a:defRPr>
      </a:lvl8pPr>
      <a:lvl9pPr marL="8123895" algn="l" defTabSz="2030974" rtl="0" eaLnBrk="1" latinLnBrk="0" hangingPunct="1">
        <a:defRPr sz="39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Barreiras, no Território de Identidade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Bacia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do Rio Grande, etapa preparatória para a 5ª Conferência Estadual de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as Mulheres (CEPM). A Conferência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teve o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objetivo de debater, avaliar e propor políticas para fortalecer a democracia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voz e representatividade das 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Barreiras, 6 de agosto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</a:p>
        </p:txBody>
      </p:sp>
    </p:spTree>
    <p:extLst>
      <p:ext uri="{BB962C8B-B14F-4D97-AF65-F5344CB8AC3E}">
        <p14:creationId xmlns:p14="http://schemas.microsoft.com/office/powerpoint/2010/main" val="3969051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Valença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Identidade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Baixo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Sul,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etapa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Valença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12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3098584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</a:t>
            </a:r>
            <a:r>
              <a:rPr lang="pt-BR" sz="2800" dirty="0" err="1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Paulao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Afonso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Identidade Itaparica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etapa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Paulo Afonso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12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2400296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Brumado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Identidade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Sertão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Produtivo, etapa 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Brumado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12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37365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Juazeiro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nos Territórios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Identidade Sertão de São Francisco e Piemonte do Norte do Itapicurú, etapa 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Juazeiro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13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315410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Cícero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Dantas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Identidade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Semiárido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Nordeste ||, etapa 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Cícero </a:t>
            </a:r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Dantas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13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230560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Vitória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 Conquista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nos Territórios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Identidade Sudoeste Baiano e Médio Sudoeste, etapa 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Vitória da Conquista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13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204196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Alagoinhas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Identidade Litoral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Norte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Agreste de Baiano, etapa 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Alagoinhas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14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406482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Ipirá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Identidade Bacia do Jacuípe,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etapa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Ipirá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14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1032347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Governador Mangabeira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Identidade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Recôncavo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etapa 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Governador Mangabeira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15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340053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Irecê,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Identidade Irecê, etapa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preparatória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Irecê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15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125201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Teixeira de Freitas, no Território de Identidade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Extremo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Sul, etapa preparatória para a 5ª Conferência Estadual de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as Mulheres (CEPM).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de debater, avaliar e propor políticas para fortalecer a democracia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voz e representatividade das mulheres na Bahia. </a:t>
            </a:r>
            <a:endParaRPr lang="pt-BR" sz="2800" dirty="0" smtClean="0">
              <a:solidFill>
                <a:schemeClr val="bg1"/>
              </a:solidFill>
              <a:latin typeface="Rawline Light" panose="00000400000000000000" pitchFamily="2" charset="0"/>
              <a:ea typeface="Rawline"/>
              <a:cs typeface="Rawline"/>
              <a:sym typeface="Rawline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Teixeira de Freitas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7 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</a:p>
        </p:txBody>
      </p:sp>
    </p:spTree>
    <p:extLst>
      <p:ext uri="{BB962C8B-B14F-4D97-AF65-F5344CB8AC3E}">
        <p14:creationId xmlns:p14="http://schemas.microsoft.com/office/powerpoint/2010/main" val="933400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Amargosa,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Identidade Vale do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err="1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Jequiriça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etapa 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Amargosa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15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1690966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Itabuna,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</a:t>
            </a:r>
            <a:r>
              <a:rPr lang="pt-BR" sz="280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Identidade </a:t>
            </a:r>
            <a:r>
              <a:rPr lang="pt-BR" sz="280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Litoral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Sul, etapa 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Itabuna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15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2219694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),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Eunápolis, no Território de Identidade Costa do Descobrimento, etapa preparatória para a 5ª Conferência Estadual de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as Mulheres (CEPM).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de debater, avaliar e propor políticas para fortalecer 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voz e representatividade das 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Eunápolis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8 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</a:p>
        </p:txBody>
      </p:sp>
    </p:spTree>
    <p:extLst>
      <p:ext uri="{BB962C8B-B14F-4D97-AF65-F5344CB8AC3E}">
        <p14:creationId xmlns:p14="http://schemas.microsoft.com/office/powerpoint/2010/main" val="29321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),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Riacho de Santana, nos Territórios de Identidade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Bacia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do Paramirim, Velho Chico e Bacia do Rio Corrente,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etapa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preparatória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5ª Conferência Estadual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Políticas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as Mulheres (CEPM). A 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avaliar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 propor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políticas para fortalecer a democracia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igualdade de direitos, com garantia de voz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das mulheres na Bahia. </a:t>
            </a:r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Riacho de Santana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8 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</a:p>
        </p:txBody>
      </p:sp>
    </p:spTree>
    <p:extLst>
      <p:ext uri="{BB962C8B-B14F-4D97-AF65-F5344CB8AC3E}">
        <p14:creationId xmlns:p14="http://schemas.microsoft.com/office/powerpoint/2010/main" val="273190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Seabra, nos Territórios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Identidade Chapada Diamantina e </a:t>
            </a:r>
            <a:r>
              <a:rPr lang="pt-BR" sz="2800" dirty="0" err="1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Piemonte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 </a:t>
            </a:r>
            <a:r>
              <a:rPr lang="pt-BR" sz="2800" dirty="0" err="1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Paraguaçú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etapa preparatória para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5ª Conferência Estadual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Políticas para as Mulheres (CEPM). A Conferência teve o objetivo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propor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políticas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fortalecer a democracia e a igualdade de direitos, com garantia de voz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das mulheres na Bahia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.</a:t>
            </a: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Seabra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8 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</a:p>
        </p:txBody>
      </p:sp>
    </p:spTree>
    <p:extLst>
      <p:ext uri="{BB962C8B-B14F-4D97-AF65-F5344CB8AC3E}">
        <p14:creationId xmlns:p14="http://schemas.microsoft.com/office/powerpoint/2010/main" val="137011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Salvador, no Território de Identidade Metropolitano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etapa preparatória para a 5ª Conferência Estadual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Políticas 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as Mulheres (CEPM). A Conferência teve o objetivo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com 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Salvador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11 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1315055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Feira de Santana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Identidade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Portal do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Sertão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etapa preparatória para a 5ª Conferência Estadual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Políticas 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as Mulheres (CEPM).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Feira de Santana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14 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98415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Valente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Identidade Sisal,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etapa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Valente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13 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3850608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3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"/>
          <p:cNvSpPr/>
          <p:nvPr/>
        </p:nvSpPr>
        <p:spPr>
          <a:xfrm rot="10800000">
            <a:off x="14610960" y="10502987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" name="Freeform 2"/>
          <p:cNvSpPr/>
          <p:nvPr/>
        </p:nvSpPr>
        <p:spPr>
          <a:xfrm rot="5400000">
            <a:off x="8078149" y="1747179"/>
            <a:ext cx="10693" cy="14258"/>
          </a:xfrm>
          <a:custGeom>
            <a:avLst/>
            <a:gdLst/>
            <a:ahLst/>
            <a:cxnLst/>
            <a:rect l="l" t="t" r="r" b="b"/>
            <a:pathLst>
              <a:path w="4814" h="6419">
                <a:moveTo>
                  <a:pt x="0" y="0"/>
                </a:moveTo>
                <a:lnTo>
                  <a:pt x="4814" y="0"/>
                </a:lnTo>
                <a:lnTo>
                  <a:pt x="4814" y="6418"/>
                </a:lnTo>
                <a:lnTo>
                  <a:pt x="0" y="64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6" name="TextBox 10"/>
          <p:cNvSpPr txBox="1"/>
          <p:nvPr/>
        </p:nvSpPr>
        <p:spPr>
          <a:xfrm>
            <a:off x="0" y="2754307"/>
            <a:ext cx="2284888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FECF16"/>
                </a:solidFill>
                <a:latin typeface="Poller One" panose="02010805070700060003" pitchFamily="2" charset="0"/>
                <a:ea typeface="Rawline"/>
                <a:cs typeface="Rawline"/>
                <a:sym typeface="Rawline"/>
              </a:rPr>
              <a:t>Certificado</a:t>
            </a:r>
            <a:endParaRPr lang="pt-BR" sz="4800" b="1" dirty="0">
              <a:solidFill>
                <a:schemeClr val="bg1"/>
              </a:solidFill>
              <a:latin typeface="Poller One" panose="02010805070700060003" pitchFamily="2" charset="0"/>
              <a:ea typeface="Rawline"/>
              <a:cs typeface="Rawline"/>
              <a:sym typeface="Rawline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67" y="416228"/>
            <a:ext cx="3617949" cy="152391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58" y="10554746"/>
            <a:ext cx="8117969" cy="1240545"/>
          </a:xfrm>
          <a:prstGeom prst="rect">
            <a:avLst/>
          </a:prstGeom>
        </p:spPr>
      </p:pic>
      <p:sp>
        <p:nvSpPr>
          <p:cNvPr id="10" name="TextBox 16"/>
          <p:cNvSpPr txBox="1"/>
          <p:nvPr/>
        </p:nvSpPr>
        <p:spPr>
          <a:xfrm>
            <a:off x="-1" y="4189272"/>
            <a:ext cx="22848889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Certificamos, para os devidos fins, que __________________________________________________________________________________ participou da Conferência Territorial de Políticas para as Mulheres (CTPM),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em Jacobina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, no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Território de Identidade </a:t>
            </a:r>
            <a:r>
              <a:rPr lang="pt-BR" sz="2800" dirty="0" err="1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Piemonte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Diamantina, etapa preparatória para a 5ª Conferência Estadual de Políticas para as Mulheres (CEPM). </a:t>
            </a: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Conferência teve o objetivo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debater, avaliar e propor políticas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para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fortalecer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a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democracia e a igualdade de direitos,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com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garantia 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voz e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representatividade </a:t>
            </a:r>
            <a:r>
              <a:rPr lang="pt-BR" sz="2800" dirty="0" smtClean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das </a:t>
            </a:r>
            <a:r>
              <a:rPr lang="pt-BR" sz="2800" dirty="0">
                <a:solidFill>
                  <a:srgbClr val="FFFFFF"/>
                </a:solidFill>
                <a:latin typeface="Rawline Medium" panose="00000600000000000000" pitchFamily="2" charset="0"/>
                <a:ea typeface="Rawline Bold"/>
                <a:cs typeface="Rawline Bold"/>
                <a:sym typeface="Rawline Bold"/>
              </a:rPr>
              <a:t>mulheres na Bahia. </a:t>
            </a:r>
            <a:endParaRPr lang="pt-BR" sz="2800" dirty="0" smtClean="0">
              <a:solidFill>
                <a:srgbClr val="FFFFFF"/>
              </a:solidFill>
              <a:latin typeface="Rawline Medium" panose="00000600000000000000" pitchFamily="2" charset="0"/>
              <a:ea typeface="Rawline Bold"/>
              <a:cs typeface="Rawline Bold"/>
              <a:sym typeface="Rawline Bold"/>
            </a:endParaRPr>
          </a:p>
          <a:p>
            <a:pPr algn="ctr"/>
            <a:endParaRPr lang="pt-BR" sz="2800" b="1" dirty="0" smtClean="0">
              <a:solidFill>
                <a:schemeClr val="bg1"/>
              </a:solidFill>
              <a:latin typeface="Rawline Bold" panose="00000800000000000000" pitchFamily="2" charset="0"/>
              <a:ea typeface="Rawline"/>
              <a:cs typeface="Rawline"/>
              <a:sym typeface="Rawline"/>
            </a:endParaRPr>
          </a:p>
          <a:p>
            <a:pPr algn="ctr"/>
            <a:r>
              <a:rPr lang="pt-BR" sz="2800" b="1" dirty="0" smtClean="0">
                <a:solidFill>
                  <a:srgbClr val="FFFFFF"/>
                </a:solidFill>
                <a:latin typeface="Rawline Bold" panose="00000800000000000000" pitchFamily="2" charset="0"/>
                <a:ea typeface="Rawline"/>
                <a:cs typeface="Rawline"/>
                <a:sym typeface="Rawline Bold"/>
              </a:rPr>
              <a:t>Jacobina</a:t>
            </a:r>
            <a:r>
              <a:rPr lang="pt-BR" sz="2800" b="1" dirty="0" smtClean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, 12 </a:t>
            </a:r>
            <a:r>
              <a:rPr lang="pt-BR" sz="2800" b="1" dirty="0">
                <a:solidFill>
                  <a:schemeClr val="bg1"/>
                </a:solidFill>
                <a:latin typeface="Rawline Bold" panose="00000800000000000000" pitchFamily="2" charset="0"/>
                <a:ea typeface="Rawline"/>
                <a:cs typeface="Rawline"/>
                <a:sym typeface="Rawline"/>
              </a:rPr>
              <a:t>de agosto, de 2025.</a:t>
            </a:r>
            <a:endParaRPr lang="pt-BR" sz="2800" b="1" dirty="0">
              <a:solidFill>
                <a:schemeClr val="bg1"/>
              </a:solidFill>
              <a:latin typeface="Rawline Bold" panose="00000800000000000000" pitchFamily="2" charset="0"/>
            </a:endParaRPr>
          </a:p>
        </p:txBody>
      </p:sp>
      <p:sp>
        <p:nvSpPr>
          <p:cNvPr id="20" name="Freeform 12"/>
          <p:cNvSpPr/>
          <p:nvPr/>
        </p:nvSpPr>
        <p:spPr>
          <a:xfrm rot="16200000">
            <a:off x="-2942089" y="9889894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sp>
        <p:nvSpPr>
          <p:cNvPr id="21" name="Freeform 12"/>
          <p:cNvSpPr/>
          <p:nvPr/>
        </p:nvSpPr>
        <p:spPr>
          <a:xfrm rot="16200000">
            <a:off x="16387002" y="-5283708"/>
            <a:ext cx="9407098" cy="3551179"/>
          </a:xfrm>
          <a:custGeom>
            <a:avLst/>
            <a:gdLst/>
            <a:ahLst/>
            <a:cxnLst/>
            <a:rect l="l" t="t" r="r" b="b"/>
            <a:pathLst>
              <a:path w="8180369" h="3088089">
                <a:moveTo>
                  <a:pt x="0" y="0"/>
                </a:moveTo>
                <a:lnTo>
                  <a:pt x="8180369" y="0"/>
                </a:lnTo>
                <a:lnTo>
                  <a:pt x="8180369" y="3088089"/>
                </a:lnTo>
                <a:lnTo>
                  <a:pt x="0" y="30880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 sz="3998"/>
          </a:p>
        </p:txBody>
      </p:sp>
      <p:cxnSp>
        <p:nvCxnSpPr>
          <p:cNvPr id="15" name="Conector reto 14"/>
          <p:cNvCxnSpPr/>
          <p:nvPr/>
        </p:nvCxnSpPr>
        <p:spPr>
          <a:xfrm>
            <a:off x="8076366" y="8507911"/>
            <a:ext cx="6749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6"/>
          <p:cNvSpPr txBox="1"/>
          <p:nvPr/>
        </p:nvSpPr>
        <p:spPr>
          <a:xfrm>
            <a:off x="8076366" y="8837236"/>
            <a:ext cx="6749198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000" b="1">
                <a:solidFill>
                  <a:srgbClr val="FFFFFF"/>
                </a:solidFill>
                <a:latin typeface="Rawline Bold" panose="00000800000000000000" pitchFamily="2" charset="0"/>
                <a:ea typeface="Rawline Bold"/>
                <a:cs typeface="Rawline Bold"/>
                <a:sym typeface="Rawline Bold"/>
              </a:rPr>
              <a:t>Comissão Territorial</a:t>
            </a:r>
            <a:endParaRPr lang="pt-BR" sz="2000" b="1" dirty="0">
              <a:solidFill>
                <a:srgbClr val="FFFFFF"/>
              </a:solidFill>
              <a:latin typeface="Rawline Bold" panose="00000800000000000000" pitchFamily="2" charset="0"/>
              <a:ea typeface="Rawline Bold"/>
              <a:cs typeface="Rawline Bold"/>
              <a:sym typeface="Rawline Bold"/>
            </a:endParaRPr>
          </a:p>
        </p:txBody>
      </p:sp>
    </p:spTree>
    <p:extLst>
      <p:ext uri="{BB962C8B-B14F-4D97-AF65-F5344CB8AC3E}">
        <p14:creationId xmlns:p14="http://schemas.microsoft.com/office/powerpoint/2010/main" val="3747573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9FB3050B446B54499ECFC47840389F2" ma:contentTypeVersion="15" ma:contentTypeDescription="Criar um novo documento." ma:contentTypeScope="" ma:versionID="cd2b5460c1d6d11189a57a5be958d9a3">
  <xsd:schema xmlns:xsd="http://www.w3.org/2001/XMLSchema" xmlns:xs="http://www.w3.org/2001/XMLSchema" xmlns:p="http://schemas.microsoft.com/office/2006/metadata/properties" xmlns:ns2="98d37f2b-b9b4-42e9-8257-34d3289dee57" xmlns:ns3="36260fc8-094b-4535-a568-79d8aea13fdc" targetNamespace="http://schemas.microsoft.com/office/2006/metadata/properties" ma:root="true" ma:fieldsID="c6dbabfaa6f1958f94ee11c5eae9e477" ns2:_="" ns3:_="">
    <xsd:import namespace="98d37f2b-b9b4-42e9-8257-34d3289dee57"/>
    <xsd:import namespace="36260fc8-094b-4535-a568-79d8aea13f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37f2b-b9b4-42e9-8257-34d3289dee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429f7ce5-b1b4-49c2-b478-55053dc3db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60fc8-094b-4535-a568-79d8aea13fd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0624b42-4e8a-4467-a9dd-6e5a6da1f9c2}" ma:internalName="TaxCatchAll" ma:showField="CatchAllData" ma:web="36260fc8-094b-4535-a568-79d8aea13f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260fc8-094b-4535-a568-79d8aea13fdc" xsi:nil="true"/>
    <lcf76f155ced4ddcb4097134ff3c332f xmlns="98d37f2b-b9b4-42e9-8257-34d3289dee5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1B9EE3-3984-4E91-A7EF-FBAA33D799E6}">
  <ds:schemaRefs>
    <ds:schemaRef ds:uri="36260fc8-094b-4535-a568-79d8aea13fdc"/>
    <ds:schemaRef ds:uri="98d37f2b-b9b4-42e9-8257-34d3289dee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BF847DE-AFDB-4ED0-8DFA-BF39082022AF}">
  <ds:schemaRefs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98d37f2b-b9b4-42e9-8257-34d3289dee57"/>
    <ds:schemaRef ds:uri="http://schemas.microsoft.com/office/2006/documentManagement/types"/>
    <ds:schemaRef ds:uri="http://purl.org/dc/elements/1.1/"/>
    <ds:schemaRef ds:uri="http://purl.org/dc/terms/"/>
    <ds:schemaRef ds:uri="36260fc8-094b-4535-a568-79d8aea13fdc"/>
  </ds:schemaRefs>
</ds:datastoreItem>
</file>

<file path=customXml/itemProps3.xml><?xml version="1.0" encoding="utf-8"?>
<ds:datastoreItem xmlns:ds="http://schemas.openxmlformats.org/officeDocument/2006/customXml" ds:itemID="{0E227C64-83CA-4969-9CC6-3B9D5188A3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1961</Words>
  <Application>Microsoft Office PowerPoint</Application>
  <PresentationFormat>Personalizar</PresentationFormat>
  <Paragraphs>162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Calibri</vt:lpstr>
      <vt:lpstr>Rawline Light</vt:lpstr>
      <vt:lpstr>Rawline Medium</vt:lpstr>
      <vt:lpstr>Arial</vt:lpstr>
      <vt:lpstr>Rawline</vt:lpstr>
      <vt:lpstr>Poller One</vt:lpstr>
      <vt:lpstr>Rawline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- 1080 X 1350 - 5CNPM</dc:title>
  <dc:creator>Bruna de Jesus Nascimento</dc:creator>
  <cp:lastModifiedBy>Mayara Boaventura</cp:lastModifiedBy>
  <cp:revision>69</cp:revision>
  <dcterms:created xsi:type="dcterms:W3CDTF">2006-08-16T00:00:00Z</dcterms:created>
  <dcterms:modified xsi:type="dcterms:W3CDTF">2025-08-13T18:46:58Z</dcterms:modified>
  <dc:identifier>DAGnizdjnLI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0x01010059FB3050B446B54499ECFC47840389F2</vt:lpwstr>
  </property>
  <property fmtid="{D5CDD505-2E9C-101B-9397-08002B2CF9AE}" pid="3" name="MediaServiceImageTags">
    <vt:lpwstr/>
  </property>
</Properties>
</file>