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6" r:id="rId5"/>
    <p:sldId id="270" r:id="rId6"/>
    <p:sldId id="267" r:id="rId7"/>
    <p:sldId id="259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0287000" cy="12852400"/>
  <p:notesSz cx="6858000" cy="9144000"/>
  <p:embeddedFontLst>
    <p:embeddedFont>
      <p:font typeface="Rawline" panose="00000500000000000000" pitchFamily="2" charset="0"/>
      <p:regular r:id="rId19"/>
      <p:bold r:id="rId20"/>
      <p:italic r:id="rId21"/>
      <p:boldItalic r:id="rId22"/>
    </p:embeddedFont>
    <p:embeddedFont>
      <p:font typeface="Poller One" panose="02010805070700060003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wline Bold" panose="00000800000000000000" pitchFamily="2" charset="0"/>
      <p:regular r:id="rId28"/>
      <p:bold r:id="rId29"/>
    </p:embeddedFont>
    <p:embeddedFont>
      <p:font typeface="Rawline Light" panose="000004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0C"/>
    <a:srgbClr val="FECF16"/>
    <a:srgbClr val="7F6BAE"/>
    <a:srgbClr val="633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1157D-A0E1-49CA-81CA-17F6F165F58A}" v="21" dt="2025-05-22T14:36:3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9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de Jesus Nascimento" userId="7d7108cc-834d-4839-80e9-a288a37f06de" providerId="ADAL" clId="{4C81157D-A0E1-49CA-81CA-17F6F165F58A}"/>
    <pc:docChg chg="undo custSel modSld">
      <pc:chgData name="Bruna de Jesus Nascimento" userId="7d7108cc-834d-4839-80e9-a288a37f06de" providerId="ADAL" clId="{4C81157D-A0E1-49CA-81CA-17F6F165F58A}" dt="2025-05-22T14:35:52.174" v="17" actId="255"/>
      <pc:docMkLst>
        <pc:docMk/>
      </pc:docMkLst>
      <pc:sldChg chg="modSp mod">
        <pc:chgData name="Bruna de Jesus Nascimento" userId="7d7108cc-834d-4839-80e9-a288a37f06de" providerId="ADAL" clId="{4C81157D-A0E1-49CA-81CA-17F6F165F58A}" dt="2025-05-22T14:34:52.144" v="2" actId="1076"/>
        <pc:sldMkLst>
          <pc:docMk/>
          <pc:sldMk cId="0" sldId="256"/>
        </pc:sldMkLst>
        <pc:spChg chg="mod">
          <ac:chgData name="Bruna de Jesus Nascimento" userId="7d7108cc-834d-4839-80e9-a288a37f06de" providerId="ADAL" clId="{4C81157D-A0E1-49CA-81CA-17F6F165F58A}" dt="2025-05-22T14:34:52.144" v="2" actId="1076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01.065" v="4" actId="2711"/>
        <pc:sldMkLst>
          <pc:docMk/>
          <pc:sldMk cId="0" sldId="257"/>
        </pc:sldMkLst>
        <pc:spChg chg="mod">
          <ac:chgData name="Bruna de Jesus Nascimento" userId="7d7108cc-834d-4839-80e9-a288a37f06de" providerId="ADAL" clId="{4C81157D-A0E1-49CA-81CA-17F6F165F58A}" dt="2025-05-22T14:34:56.800" v="3" actId="2711"/>
          <ac:spMkLst>
            <pc:docMk/>
            <pc:sldMk cId="0" sldId="257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01.065" v="4" actId="2711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15.504" v="6" actId="2711"/>
        <pc:sldMkLst>
          <pc:docMk/>
          <pc:sldMk cId="0" sldId="258"/>
        </pc:sldMkLst>
        <pc:spChg chg="mod">
          <ac:chgData name="Bruna de Jesus Nascimento" userId="7d7108cc-834d-4839-80e9-a288a37f06de" providerId="ADAL" clId="{4C81157D-A0E1-49CA-81CA-17F6F165F58A}" dt="2025-05-22T14:35:10.698" v="5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5.504" v="6" actId="2711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3.119" v="8" actId="1076"/>
        <pc:sldMkLst>
          <pc:docMk/>
          <pc:sldMk cId="0" sldId="259"/>
        </pc:sldMkLst>
        <pc:spChg chg="mod">
          <ac:chgData name="Bruna de Jesus Nascimento" userId="7d7108cc-834d-4839-80e9-a288a37f06de" providerId="ADAL" clId="{4C81157D-A0E1-49CA-81CA-17F6F165F58A}" dt="2025-05-22T14:35:23.119" v="8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9.776" v="7" actId="2711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9.334" v="10" actId="1076"/>
        <pc:sldMkLst>
          <pc:docMk/>
          <pc:sldMk cId="0" sldId="260"/>
        </pc:sldMkLst>
        <pc:spChg chg="mod">
          <ac:chgData name="Bruna de Jesus Nascimento" userId="7d7108cc-834d-4839-80e9-a288a37f06de" providerId="ADAL" clId="{4C81157D-A0E1-49CA-81CA-17F6F165F58A}" dt="2025-05-22T14:35:29.334" v="10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26.848" v="9" actId="2711"/>
          <ac:spMkLst>
            <pc:docMk/>
            <pc:sldMk cId="0" sldId="260"/>
            <ac:spMk id="14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52.174" v="17" actId="255"/>
        <pc:sldMkLst>
          <pc:docMk/>
          <pc:sldMk cId="0" sldId="261"/>
        </pc:sldMkLst>
        <pc:spChg chg="mod">
          <ac:chgData name="Bruna de Jesus Nascimento" userId="7d7108cc-834d-4839-80e9-a288a37f06de" providerId="ADAL" clId="{4C81157D-A0E1-49CA-81CA-17F6F165F58A}" dt="2025-05-22T14:35:33.976" v="12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40.625" v="14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52.174" v="17" actId="255"/>
          <ac:spMkLst>
            <pc:docMk/>
            <pc:sldMk cId="0" sldId="261"/>
            <ac:spMk id="15" creationId="{00000000-0000-0000-0000-000000000000}"/>
          </ac:spMkLst>
        </pc:spChg>
      </pc:sldChg>
    </pc:docChg>
  </pc:docChgLst>
  <pc:docChgLst>
    <pc:chgData name="Eliane Aparecida de Almeida Barros" userId="S::eliane.barros@mulheres.gov.br::4e0ad563-5ccb-46be-9804-fefb75e62fa8" providerId="AD" clId="Web-{4D14F8D1-3D64-0DAE-5BC7-E8A72477E493}"/>
    <pc:docChg chg="modSld">
      <pc:chgData name="Eliane Aparecida de Almeida Barros" userId="S::eliane.barros@mulheres.gov.br::4e0ad563-5ccb-46be-9804-fefb75e62fa8" providerId="AD" clId="Web-{4D14F8D1-3D64-0DAE-5BC7-E8A72477E493}" dt="2025-05-20T14:06:36.981" v="155" actId="1076"/>
      <pc:docMkLst>
        <pc:docMk/>
      </pc:docMkLst>
      <pc:sldChg chg="addSp delSp modSp">
        <pc:chgData name="Eliane Aparecida de Almeida Barros" userId="S::eliane.barros@mulheres.gov.br::4e0ad563-5ccb-46be-9804-fefb75e62fa8" providerId="AD" clId="Web-{4D14F8D1-3D64-0DAE-5BC7-E8A72477E493}" dt="2025-05-20T14:04:36.199" v="101" actId="20577"/>
        <pc:sldMkLst>
          <pc:docMk/>
          <pc:sldMk cId="0" sldId="256"/>
        </pc:sldMkLst>
        <pc:spChg chg="del topLvl">
          <ac:chgData name="Eliane Aparecida de Almeida Barros" userId="S::eliane.barros@mulheres.gov.br::4e0ad563-5ccb-46be-9804-fefb75e62fa8" providerId="AD" clId="Web-{4D14F8D1-3D64-0DAE-5BC7-E8A72477E493}" dt="2025-05-20T13:58:30.979" v="1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8:53.557" v="7" actId="1076"/>
          <ac:spMkLst>
            <pc:docMk/>
            <pc:sldMk cId="0" sldId="256"/>
            <ac:spMk id="5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9:10.370" v="10"/>
          <ac:spMkLst>
            <pc:docMk/>
            <pc:sldMk cId="0" sldId="256"/>
            <ac:spMk id="7" creationId="{00000000-0000-0000-0000-000000000000}"/>
          </ac:spMkLst>
        </pc:spChg>
        <pc:spChg chg="add del mod topLvl">
          <ac:chgData name="Eliane Aparecida de Almeida Barros" userId="S::eliane.barros@mulheres.gov.br::4e0ad563-5ccb-46be-9804-fefb75e62fa8" providerId="AD" clId="Web-{4D14F8D1-3D64-0DAE-5BC7-E8A72477E493}" dt="2025-05-20T13:59:25.557" v="14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36.089" v="50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36.199" v="101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24.730" v="47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0:57.042" v="41" actId="20577"/>
          <ac:spMkLst>
            <pc:docMk/>
            <pc:sldMk cId="0" sldId="256"/>
            <ac:spMk id="17" creationId="{00000000-0000-0000-0000-000000000000}"/>
          </ac:spMkLst>
        </pc:spChg>
        <pc:spChg chg="del">
          <ac:chgData name="Eliane Aparecida de Almeida Barros" userId="S::eliane.barros@mulheres.gov.br::4e0ad563-5ccb-46be-9804-fefb75e62fa8" providerId="AD" clId="Web-{4D14F8D1-3D64-0DAE-5BC7-E8A72477E493}" dt="2025-05-20T14:01:29.198" v="48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Eliane Aparecida de Almeida Barros" userId="S::eliane.barros@mulheres.gov.br::4e0ad563-5ccb-46be-9804-fefb75e62fa8" providerId="AD" clId="Web-{4D14F8D1-3D64-0DAE-5BC7-E8A72477E493}" dt="2025-05-20T13:58:28.526" v="0"/>
          <ac:grpSpMkLst>
            <pc:docMk/>
            <pc:sldMk cId="0" sldId="256"/>
            <ac:grpSpMk id="3" creationId="{00000000-0000-0000-0000-000000000000}"/>
          </ac:grpSpMkLst>
        </pc:grpChg>
        <pc:grpChg chg="add del">
          <ac:chgData name="Eliane Aparecida de Almeida Barros" userId="S::eliane.barros@mulheres.gov.br::4e0ad563-5ccb-46be-9804-fefb75e62fa8" providerId="AD" clId="Web-{4D14F8D1-3D64-0DAE-5BC7-E8A72477E493}" dt="2025-05-20T13:59:10.370" v="10"/>
          <ac:grpSpMkLst>
            <pc:docMk/>
            <pc:sldMk cId="0" sldId="256"/>
            <ac:grpSpMk id="6" creationId="{00000000-0000-0000-0000-000000000000}"/>
          </ac:grpSpMkLst>
        </pc:gr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4:01.246" v="85" actId="14100"/>
        <pc:sldMkLst>
          <pc:docMk/>
          <pc:sldMk cId="0" sldId="257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2:10.480" v="52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01.246" v="8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3:10.386" v="83" actId="14100"/>
          <ac:spMkLst>
            <pc:docMk/>
            <pc:sldMk cId="0" sldId="257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24.356" v="113" actId="1076"/>
        <pc:sldMkLst>
          <pc:docMk/>
          <pc:sldMk cId="0" sldId="258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3:59:22.901" v="13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56.246" v="105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5:24.356" v="113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52.621" v="128" actId="14100"/>
        <pc:sldMkLst>
          <pc:docMk/>
          <pc:sldMk cId="0" sldId="259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5:52.621" v="128" actId="14100"/>
          <ac:spMkLst>
            <pc:docMk/>
            <pc:sldMk cId="0" sldId="259"/>
            <ac:spMk id="12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17.215" v="144" actId="20577"/>
        <pc:sldMkLst>
          <pc:docMk/>
          <pc:sldMk cId="0" sldId="260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17.215" v="144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36.981" v="155" actId="1076"/>
        <pc:sldMkLst>
          <pc:docMk/>
          <pc:sldMk cId="0" sldId="261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36.965" v="153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4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5" actId="1076"/>
          <ac:spMkLst>
            <pc:docMk/>
            <pc:sldMk cId="0" sldId="261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17" Type="http://schemas.openxmlformats.org/officeDocument/2006/relationships/image" Target="../media/image3.pn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4.png"/><Relationship Id="rId7" Type="http://schemas.openxmlformats.org/officeDocument/2006/relationships/image" Target="../media/image3.png"/><Relationship Id="rId1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image" Target="../media/image1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10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1.png"/><Relationship Id="rId1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10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17" Type="http://schemas.openxmlformats.org/officeDocument/2006/relationships/image" Target="../media/image4.png"/><Relationship Id="rId12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.png"/><Relationship Id="rId17" Type="http://schemas.openxmlformats.org/officeDocument/2006/relationships/image" Target="../media/image3.png"/><Relationship Id="rId2" Type="http://schemas.openxmlformats.org/officeDocument/2006/relationships/image" Target="../media/image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5" Type="http://schemas.openxmlformats.org/officeDocument/2006/relationships/image" Target="../media/image37.svg"/><Relationship Id="rId1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image" Target="../media/image3.png"/><Relationship Id="rId1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1.png"/><Relationship Id="rId1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10"/>
          <p:cNvSpPr txBox="1"/>
          <p:nvPr/>
        </p:nvSpPr>
        <p:spPr>
          <a:xfrm>
            <a:off x="873121" y="5396835"/>
            <a:ext cx="9400408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EXTREMO SUL</a:t>
            </a:r>
          </a:p>
          <a:p>
            <a:r>
              <a:rPr lang="pt-BR" sz="3200" b="1" dirty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TEIXEIRA DE </a:t>
            </a:r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FREITAS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484435" y="7436983"/>
            <a:ext cx="8802565" cy="147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07 DE AGOSTO | HORÁRIO: 8H ÀS 17H</a:t>
            </a:r>
          </a:p>
          <a:p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COLÉGIO ESTADUAL DA POLÍCIA MILITAR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ANÍSIO TEIXEIRA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31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3" y="10957023"/>
            <a:ext cx="6262777" cy="957044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53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20125364">
            <a:off x="-13001957" y="-6432024"/>
            <a:ext cx="19056290" cy="10376092"/>
          </a:xfrm>
          <a:custGeom>
            <a:avLst/>
            <a:gdLst/>
            <a:ahLst/>
            <a:cxnLst/>
            <a:rect l="l" t="t" r="r" b="b"/>
            <a:pathLst>
              <a:path w="19056290" h="10376092">
                <a:moveTo>
                  <a:pt x="0" y="0"/>
                </a:moveTo>
                <a:lnTo>
                  <a:pt x="19056291" y="0"/>
                </a:lnTo>
                <a:lnTo>
                  <a:pt x="19056291" y="10376093"/>
                </a:lnTo>
                <a:lnTo>
                  <a:pt x="0" y="10376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97016" r="-337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2"/>
          <p:cNvSpPr/>
          <p:nvPr/>
        </p:nvSpPr>
        <p:spPr>
          <a:xfrm>
            <a:off x="8232932" y="10779936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873121" y="5075631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</a:t>
            </a:r>
            <a:r>
              <a:rPr lang="pt-BR" sz="3600" b="1" dirty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IDENTIDADE </a:t>
            </a:r>
            <a:endParaRPr lang="pt-BR" sz="3600" b="1" dirty="0" smtClean="0">
              <a:solidFill>
                <a:srgbClr val="FECF16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SERTÃO PRODUTIVO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BRUMADO 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484435" y="7436983"/>
            <a:ext cx="8802565" cy="185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12 DE AGOSTO | HORÁRIO: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8H ÀS 17H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ESPAÇO VILLA HILDA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R. VEREADOR BELTRÃO GOMES ATAÍDE –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ESCONSO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/>
          <p:cNvSpPr/>
          <p:nvPr/>
        </p:nvSpPr>
        <p:spPr>
          <a:xfrm>
            <a:off x="-5117883" y="10811363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7" y="10957023"/>
            <a:ext cx="6262777" cy="9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941503" y="-6684166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8951957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615693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BAIXO SUL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VALENÇA  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8977223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 12 DE AGOSTO | HORÁRIO: 08H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FAZAG - FACULDADE ZACARIAS DE GÓES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10" name="Freeform 8"/>
          <p:cNvSpPr/>
          <p:nvPr/>
        </p:nvSpPr>
        <p:spPr>
          <a:xfrm>
            <a:off x="870311" y="9652905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8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2"/>
          <p:cNvSpPr/>
          <p:nvPr/>
        </p:nvSpPr>
        <p:spPr>
          <a:xfrm>
            <a:off x="-5103506" y="10797189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873121" y="5075631"/>
            <a:ext cx="9400408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</a:t>
            </a:r>
            <a:r>
              <a:rPr lang="pt-BR" sz="3600" b="1" dirty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IDENTIDADE </a:t>
            </a:r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LITORAL SUL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ITABUNA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484435" y="7436983"/>
            <a:ext cx="8802565" cy="185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15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 |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HORÁRIO: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 8H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COMPLEXO INTEGRADO DE EDUCAÇÃO BÁSICA, PROFISSIONAL E TECNOLÓGICA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AV PRESIDENTE KENNEDY, SÃO CAETANO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/>
          <p:cNvSpPr/>
          <p:nvPr/>
        </p:nvSpPr>
        <p:spPr>
          <a:xfrm rot="5400000">
            <a:off x="4670024" y="-3601770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7" y="10957023"/>
            <a:ext cx="6262777" cy="9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941503" y="-6684166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8951957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615693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PIEMONTE DA DIAMANTINA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JACOBINA 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8977223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 12 DE AGOSTO | HORÁRIO: 8H ÀS 17H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IFBA AV. CENTENÁRIO, 500 - NAZARÉ</a:t>
            </a:r>
          </a:p>
        </p:txBody>
      </p:sp>
      <p:sp>
        <p:nvSpPr>
          <p:cNvPr id="10" name="Freeform 8"/>
          <p:cNvSpPr/>
          <p:nvPr/>
        </p:nvSpPr>
        <p:spPr>
          <a:xfrm>
            <a:off x="870311" y="9652905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8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/>
          <p:cNvSpPr/>
          <p:nvPr/>
        </p:nvSpPr>
        <p:spPr>
          <a:xfrm rot="5400000">
            <a:off x="-2546140" y="13345955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95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8951957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615693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SEMIÁRIDO II</a:t>
            </a:r>
          </a:p>
          <a:p>
            <a:r>
              <a:rPr lang="pt-BR" sz="3200" b="1" dirty="0" smtClean="0">
                <a:solidFill>
                  <a:srgbClr val="E36D0C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VALENÇA</a:t>
            </a:r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  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8977223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 </a:t>
            </a:r>
            <a:r>
              <a:rPr lang="pt-BR" sz="2400" dirty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13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| HORÁRIO: </a:t>
            </a:r>
            <a:r>
              <a:rPr lang="pt-BR" sz="2400" dirty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8h às 16h</a:t>
            </a:r>
            <a:endParaRPr lang="pt-BR" sz="2400" dirty="0" smtClean="0">
              <a:solidFill>
                <a:schemeClr val="bg1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ARCAS- PRAÇA QUITÉRIA RIBEIRO CÍCERO DANTAS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10" name="Freeform 8"/>
          <p:cNvSpPr/>
          <p:nvPr/>
        </p:nvSpPr>
        <p:spPr>
          <a:xfrm>
            <a:off x="870311" y="9652905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2" y="1800897"/>
            <a:ext cx="8181903" cy="3431613"/>
          </a:xfrm>
          <a:prstGeom prst="rect">
            <a:avLst/>
          </a:prstGeom>
        </p:spPr>
      </p:pic>
      <p:sp>
        <p:nvSpPr>
          <p:cNvPr id="14" name="Freeform 12"/>
          <p:cNvSpPr/>
          <p:nvPr/>
        </p:nvSpPr>
        <p:spPr>
          <a:xfrm>
            <a:off x="6200597" y="-2048418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5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3123353" y="9764311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10"/>
          <p:cNvSpPr txBox="1"/>
          <p:nvPr/>
        </p:nvSpPr>
        <p:spPr>
          <a:xfrm>
            <a:off x="873121" y="4922634"/>
            <a:ext cx="94004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BACIA DO RIO GRANDE</a:t>
            </a:r>
          </a:p>
          <a:p>
            <a:r>
              <a:rPr lang="pt-BR" sz="3200" b="1" dirty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BARREIRAS</a:t>
            </a:r>
            <a:endParaRPr lang="pt-BR" sz="3600" b="1" dirty="0">
              <a:solidFill>
                <a:srgbClr val="FECF16"/>
              </a:solidFill>
              <a:latin typeface="Poller One" panose="02010805070700060003" pitchFamily="2" charset="0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484435" y="7436983"/>
            <a:ext cx="8802565" cy="111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</a:t>
            </a:r>
            <a:r>
              <a:rPr lang="pt-BR" sz="2400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06 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| HORÁRIO: 8H</a:t>
            </a:r>
          </a:p>
          <a:p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AUDITÓRIO DA UNEB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31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3" y="10957023"/>
            <a:ext cx="6262777" cy="957044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1" y="874633"/>
            <a:ext cx="8264717" cy="34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/>
          <p:cNvSpPr/>
          <p:nvPr/>
        </p:nvSpPr>
        <p:spPr>
          <a:xfrm>
            <a:off x="887729" y="950329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6"/>
          <p:cNvSpPr/>
          <p:nvPr/>
        </p:nvSpPr>
        <p:spPr>
          <a:xfrm>
            <a:off x="878365" y="8732668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820735" y="-6656593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873121" y="5909622"/>
            <a:ext cx="940040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CONFERÊNCIAS TERRITÓRIOS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</a:t>
            </a:r>
            <a:r>
              <a:rPr lang="pt-BR" sz="3600" b="1" dirty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IDENTIDADE </a:t>
            </a:r>
            <a:endParaRPr lang="pt-BR" sz="3600" b="1" dirty="0" smtClean="0">
              <a:solidFill>
                <a:srgbClr val="633288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CHAPADA </a:t>
            </a:r>
            <a:r>
              <a:rPr lang="pt-BR" sz="3600" b="1" dirty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DIAMANTINA </a:t>
            </a:r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 E PIEMONTE DO PARAGUAÇU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SEABRA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4435" y="8757934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</a:t>
            </a:r>
            <a:r>
              <a:rPr lang="pt-BR" sz="2400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08 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| HORÁRIO</a:t>
            </a:r>
            <a:r>
              <a:rPr lang="pt-BR" sz="2400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8h30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IFBA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3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2"/>
          <p:cNvSpPr/>
          <p:nvPr/>
        </p:nvSpPr>
        <p:spPr>
          <a:xfrm rot="10800000">
            <a:off x="3072076" y="10798477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820735" y="-6807758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8787336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5677967"/>
            <a:ext cx="940040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CONFERÊNCIAS TERRITÓRIOS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BACIA DO PARAMIRIM, VELHO CHICO E BACIA DO RIO CORRENTE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RIACHO DE SANTANA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8812602"/>
            <a:ext cx="8802565" cy="185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</a:t>
            </a:r>
            <a:r>
              <a:rPr lang="pt-BR" sz="2400" dirty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08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| HORÁRIO</a:t>
            </a:r>
            <a:r>
              <a:rPr lang="pt-BR" sz="2400" dirty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9h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rgbClr val="E36D0C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CTL ( CENTRO DE TREINAMENTO DE LÍDERES</a:t>
            </a:r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)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Centro </a:t>
            </a:r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de Treinamento de líderes de Riacho de Santana. 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Alto </a:t>
            </a:r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da Escola Agrícola.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10" name="Freeform 8"/>
          <p:cNvSpPr/>
          <p:nvPr/>
        </p:nvSpPr>
        <p:spPr>
          <a:xfrm>
            <a:off x="887729" y="950329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7" y="10957023"/>
            <a:ext cx="6262777" cy="957044"/>
          </a:xfrm>
          <a:prstGeom prst="rect">
            <a:avLst/>
          </a:prstGeom>
        </p:spPr>
      </p:pic>
      <p:sp>
        <p:nvSpPr>
          <p:cNvPr id="9" name="TextBox 10"/>
          <p:cNvSpPr txBox="1"/>
          <p:nvPr/>
        </p:nvSpPr>
        <p:spPr>
          <a:xfrm>
            <a:off x="873121" y="489975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</a:t>
            </a:r>
            <a:r>
              <a:rPr lang="pt-BR" sz="3600" b="1" dirty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IDENTIDADE </a:t>
            </a:r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COSTA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DO DESCOBRIMENTO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EUNÁPOLIS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484435" y="7436983"/>
            <a:ext cx="8802565" cy="185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</a:t>
            </a:r>
            <a:r>
              <a:rPr lang="pt-BR" sz="2400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08 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| HORÁRIO: 8H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Câmara Municipal de Eunápolis/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Avenida </a:t>
            </a:r>
            <a:r>
              <a:rPr lang="pt-BR" sz="2400" dirty="0" err="1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Artulino</a:t>
            </a:r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 Ribeiro, 549 </a:t>
            </a:r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–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Bairro </a:t>
            </a:r>
            <a:r>
              <a:rPr lang="pt-BR" sz="2400" dirty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Dinah </a:t>
            </a:r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Borges.</a:t>
            </a:r>
            <a:endParaRPr lang="pt-BR" sz="2400" dirty="0" smtClean="0">
              <a:solidFill>
                <a:srgbClr val="633288"/>
              </a:solidFill>
              <a:latin typeface="Rawline Light" panose="00000400000000000000" pitchFamily="2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1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7" y="10957023"/>
            <a:ext cx="6262777" cy="957044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873121" y="5075631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METROPOLITANO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SALVADOR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484435" y="7436983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</a:t>
            </a:r>
            <a:r>
              <a:rPr lang="pt-BR" sz="2400" dirty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11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| HORÁRIO: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8H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INSTITUTO ANÍSIO TEIXEIRA (IAT)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886593" y="818364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3"/>
          <p:cNvSpPr/>
          <p:nvPr/>
        </p:nvSpPr>
        <p:spPr>
          <a:xfrm>
            <a:off x="873121" y="7411908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/>
          <p:cNvSpPr/>
          <p:nvPr/>
        </p:nvSpPr>
        <p:spPr>
          <a:xfrm>
            <a:off x="-5104607" y="11812026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11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2"/>
          <p:cNvSpPr/>
          <p:nvPr/>
        </p:nvSpPr>
        <p:spPr>
          <a:xfrm rot="10800000">
            <a:off x="3072076" y="10798477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820735" y="-6328786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9266308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615693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MÉDIO RIO DE CONTAS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JEQUIÉ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9291574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</a:t>
            </a:r>
            <a:r>
              <a:rPr lang="pt-BR" sz="2400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6 </a:t>
            </a: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DE AGOSTO </a:t>
            </a:r>
            <a:r>
              <a:rPr lang="pt-BR" sz="2400" dirty="0" smtClean="0">
                <a:solidFill>
                  <a:srgbClr val="E36D0C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| HORÁRIO</a:t>
            </a:r>
            <a:r>
              <a:rPr lang="pt-BR" sz="2400" dirty="0">
                <a:solidFill>
                  <a:srgbClr val="E36D0C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: </a:t>
            </a:r>
            <a:r>
              <a:rPr lang="pt-BR" sz="2400" dirty="0" smtClean="0">
                <a:solidFill>
                  <a:srgbClr val="E36D0C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8h30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rgbClr val="E36D0C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rgbClr val="E36D0C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IFBA</a:t>
            </a:r>
            <a:endParaRPr lang="pt-BR" sz="2400" dirty="0" smtClean="0">
              <a:solidFill>
                <a:srgbClr val="E36D0C"/>
              </a:solidFill>
              <a:latin typeface="Rawlin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2"/>
          <p:cNvSpPr/>
          <p:nvPr/>
        </p:nvSpPr>
        <p:spPr>
          <a:xfrm>
            <a:off x="8232932" y="10779936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813610"/>
            <a:ext cx="8180498" cy="344570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873121" y="4663225"/>
            <a:ext cx="940040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TERRITÓRIOS </a:t>
            </a:r>
            <a:endParaRPr lang="pt-BR" sz="3600" b="1" dirty="0" smtClean="0">
              <a:solidFill>
                <a:srgbClr val="FECF16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</a:t>
            </a:r>
            <a:r>
              <a:rPr lang="pt-BR" sz="3600" b="1" dirty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IDENTIDADE </a:t>
            </a:r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SERTÃO DO </a:t>
            </a:r>
          </a:p>
          <a:p>
            <a:r>
              <a:rPr lang="pt-BR" sz="36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SÃO FRANCISCO E PIEMONTE NORTE DO ITAPICURÚ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JUAZEIRO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484435" y="7971400"/>
            <a:ext cx="8802565" cy="111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13 DE </a:t>
            </a: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AGOSTO | HORÁRIO: 08H ÀS 18H</a:t>
            </a:r>
          </a:p>
          <a:p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COLÉGIO DE TEMPO INTEGRAL LOMANTO JÚNIOR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886593" y="8718061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3"/>
          <p:cNvSpPr/>
          <p:nvPr/>
        </p:nvSpPr>
        <p:spPr>
          <a:xfrm>
            <a:off x="873121" y="7946325"/>
            <a:ext cx="408054" cy="408054"/>
          </a:xfrm>
          <a:custGeom>
            <a:avLst/>
            <a:gdLst/>
            <a:ahLst/>
            <a:cxnLst/>
            <a:rect l="l" t="t" r="r" b="b"/>
            <a:pathLst>
              <a:path w="501543" h="501543">
                <a:moveTo>
                  <a:pt x="0" y="0"/>
                </a:moveTo>
                <a:lnTo>
                  <a:pt x="501543" y="0"/>
                </a:lnTo>
                <a:lnTo>
                  <a:pt x="501543" y="501543"/>
                </a:lnTo>
                <a:lnTo>
                  <a:pt x="0" y="501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/>
          <p:cNvSpPr/>
          <p:nvPr/>
        </p:nvSpPr>
        <p:spPr>
          <a:xfrm>
            <a:off x="-5117883" y="10811363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7" y="10957023"/>
            <a:ext cx="6262777" cy="9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2"/>
          <p:cNvSpPr/>
          <p:nvPr/>
        </p:nvSpPr>
        <p:spPr>
          <a:xfrm rot="10800000">
            <a:off x="3072076" y="10798477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9254711">
            <a:off x="-1820735" y="-6328786"/>
            <a:ext cx="13232911" cy="13966134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1525833"/>
            <a:ext cx="8180498" cy="34457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" y="10957023"/>
            <a:ext cx="6262777" cy="957044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878365" y="9266308"/>
            <a:ext cx="402810" cy="402810"/>
          </a:xfrm>
          <a:custGeom>
            <a:avLst/>
            <a:gdLst/>
            <a:ahLst/>
            <a:cxnLst/>
            <a:rect l="l" t="t" r="r" b="b"/>
            <a:pathLst>
              <a:path w="496299" h="496299">
                <a:moveTo>
                  <a:pt x="0" y="0"/>
                </a:moveTo>
                <a:lnTo>
                  <a:pt x="496299" y="0"/>
                </a:lnTo>
                <a:lnTo>
                  <a:pt x="496299" y="496299"/>
                </a:lnTo>
                <a:lnTo>
                  <a:pt x="0" y="4962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0"/>
          <p:cNvSpPr txBox="1"/>
          <p:nvPr/>
        </p:nvSpPr>
        <p:spPr>
          <a:xfrm>
            <a:off x="873121" y="6156939"/>
            <a:ext cx="9400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CONFERÊNCIA TERRITÓRIO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DE IDENTIDADE </a:t>
            </a:r>
          </a:p>
          <a:p>
            <a:r>
              <a:rPr lang="pt-BR" sz="3600" b="1" dirty="0" smtClean="0">
                <a:solidFill>
                  <a:srgbClr val="633288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BACIA DO JACUÍPE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IPIRÁ </a:t>
            </a:r>
            <a:endParaRPr lang="pt-BR" sz="32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484435" y="9291574"/>
            <a:ext cx="8802565" cy="111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pt-BR" sz="2400" dirty="0" smtClean="0">
                <a:solidFill>
                  <a:schemeClr val="bg1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DATA:  14 DE AGOSTO | HORÁRIO: 08H ÀS 17H</a:t>
            </a:r>
          </a:p>
          <a:p>
            <a:pPr>
              <a:lnSpc>
                <a:spcPts val="2902"/>
              </a:lnSpc>
            </a:pP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Rawline Light" panose="00000400000000000000" pitchFamily="2" charset="0"/>
                <a:ea typeface="Rawline"/>
                <a:cs typeface="Rawline"/>
                <a:sym typeface="Rawline"/>
              </a:rPr>
              <a:t>CENTRO CULTURAL ELOFILO MARQUES</a:t>
            </a:r>
            <a:endParaRPr lang="pt-BR" sz="2400" dirty="0" smtClean="0">
              <a:solidFill>
                <a:schemeClr val="bg1"/>
              </a:solidFill>
              <a:latin typeface="Rawline Light" panose="00000400000000000000" pitchFamily="2" charset="0"/>
            </a:endParaRPr>
          </a:p>
        </p:txBody>
      </p:sp>
      <p:sp>
        <p:nvSpPr>
          <p:cNvPr id="10" name="Freeform 8"/>
          <p:cNvSpPr/>
          <p:nvPr/>
        </p:nvSpPr>
        <p:spPr>
          <a:xfrm>
            <a:off x="870311" y="9967256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52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60fc8-094b-4535-a568-79d8aea13fdc" xsi:nil="true"/>
    <lcf76f155ced4ddcb4097134ff3c332f xmlns="98d37f2b-b9b4-42e9-8257-34d3289dee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FB3050B446B54499ECFC47840389F2" ma:contentTypeVersion="15" ma:contentTypeDescription="Criar um novo documento." ma:contentTypeScope="" ma:versionID="cd2b5460c1d6d11189a57a5be958d9a3">
  <xsd:schema xmlns:xsd="http://www.w3.org/2001/XMLSchema" xmlns:xs="http://www.w3.org/2001/XMLSchema" xmlns:p="http://schemas.microsoft.com/office/2006/metadata/properties" xmlns:ns2="98d37f2b-b9b4-42e9-8257-34d3289dee57" xmlns:ns3="36260fc8-094b-4535-a568-79d8aea13fdc" targetNamespace="http://schemas.microsoft.com/office/2006/metadata/properties" ma:root="true" ma:fieldsID="c6dbabfaa6f1958f94ee11c5eae9e477" ns2:_="" ns3:_="">
    <xsd:import namespace="98d37f2b-b9b4-42e9-8257-34d3289dee57"/>
    <xsd:import namespace="36260fc8-094b-4535-a568-79d8aea13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37f2b-b9b4-42e9-8257-34d3289de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60fc8-094b-4535-a568-79d8aea13f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624b42-4e8a-4467-a9dd-6e5a6da1f9c2}" ma:internalName="TaxCatchAll" ma:showField="CatchAllData" ma:web="36260fc8-094b-4535-a568-79d8aea13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27C64-83CA-4969-9CC6-3B9D5188A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847DE-AFDB-4ED0-8DFA-BF39082022AF}">
  <ds:schemaRefs>
    <ds:schemaRef ds:uri="36260fc8-094b-4535-a568-79d8aea13fdc"/>
    <ds:schemaRef ds:uri="http://purl.org/dc/dcmitype/"/>
    <ds:schemaRef ds:uri="http://schemas.microsoft.com/office/infopath/2007/PartnerControls"/>
    <ds:schemaRef ds:uri="http://purl.org/dc/terms/"/>
    <ds:schemaRef ds:uri="98d37f2b-b9b4-42e9-8257-34d3289dee57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61B9EE3-3984-4E91-A7EF-FBAA33D799E6}">
  <ds:schemaRefs>
    <ds:schemaRef ds:uri="36260fc8-094b-4535-a568-79d8aea13fdc"/>
    <ds:schemaRef ds:uri="98d37f2b-b9b4-42e9-8257-34d3289dee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378</Words>
  <Application>Microsoft Office PowerPoint</Application>
  <PresentationFormat>Personalizar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Rawline</vt:lpstr>
      <vt:lpstr>Poller One</vt:lpstr>
      <vt:lpstr>Calibri</vt:lpstr>
      <vt:lpstr>Arial</vt:lpstr>
      <vt:lpstr>Rawline Bold</vt:lpstr>
      <vt:lpstr>Rawline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- 1080 X 1350 - 5CNPM</dc:title>
  <dc:creator>Bruna de Jesus Nascimento</dc:creator>
  <cp:lastModifiedBy>Jailson Alves de Santana</cp:lastModifiedBy>
  <cp:revision>88</cp:revision>
  <dcterms:created xsi:type="dcterms:W3CDTF">2006-08-16T00:00:00Z</dcterms:created>
  <dcterms:modified xsi:type="dcterms:W3CDTF">2025-08-06T13:20:31Z</dcterms:modified>
  <dc:identifier>DAGnizdjnLI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0x01010059FB3050B446B54499ECFC47840389F2</vt:lpwstr>
  </property>
  <property fmtid="{D5CDD505-2E9C-101B-9397-08002B2CF9AE}" pid="3" name="MediaServiceImageTags">
    <vt:lpwstr/>
  </property>
</Properties>
</file>