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2722"/>
    <a:srgbClr val="2B4999"/>
    <a:srgbClr val="F86F4A"/>
    <a:srgbClr val="F5F2A7"/>
    <a:srgbClr val="6CC9E8"/>
    <a:srgbClr val="239B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E58665-170A-33C9-AC21-58DE730314F8}"/>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8DD6A3DB-8ACD-7B5A-7696-F864090BEA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CFD659E8-EE1F-22FC-9812-ACE8BDF8F0B5}"/>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5" name="Espaço Reservado para Rodapé 4">
            <a:extLst>
              <a:ext uri="{FF2B5EF4-FFF2-40B4-BE49-F238E27FC236}">
                <a16:creationId xmlns:a16="http://schemas.microsoft.com/office/drawing/2014/main" id="{CF96680D-3335-FF95-F871-284FD160AA3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B22659C-FDD9-8A86-21F7-614A669A5D6E}"/>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1432009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6BBBB5-9758-C523-924C-F693EF0097DD}"/>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81299384-E5E8-05D7-629D-4160E95C86A5}"/>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21AC9D6-6223-BE69-DDCA-F11D1DBDD269}"/>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5" name="Espaço Reservado para Rodapé 4">
            <a:extLst>
              <a:ext uri="{FF2B5EF4-FFF2-40B4-BE49-F238E27FC236}">
                <a16:creationId xmlns:a16="http://schemas.microsoft.com/office/drawing/2014/main" id="{1E448EE2-CDA2-3BF6-D79D-1D6C909CF31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FC308D3-A91C-01C1-BA9D-C1BC01B40593}"/>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3703704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EC0486A-2C63-3140-D84E-3348042A4209}"/>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A329963F-27C1-2EFC-0E56-9FE676DB6878}"/>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E541DC0-6EB3-2FA9-5481-7CC86717AF40}"/>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5" name="Espaço Reservado para Rodapé 4">
            <a:extLst>
              <a:ext uri="{FF2B5EF4-FFF2-40B4-BE49-F238E27FC236}">
                <a16:creationId xmlns:a16="http://schemas.microsoft.com/office/drawing/2014/main" id="{4B437D49-D28A-6EB7-B38F-AA474F194F8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CA38E53-D6C4-B6DA-8FDC-EC761465DD39}"/>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1551540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467131-77B7-DBC4-2693-358AC487EA9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2976FA4B-F7AD-FF45-2497-72214861ECB3}"/>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76543ECA-1127-061E-C6CD-8FE326F5D945}"/>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5" name="Espaço Reservado para Rodapé 4">
            <a:extLst>
              <a:ext uri="{FF2B5EF4-FFF2-40B4-BE49-F238E27FC236}">
                <a16:creationId xmlns:a16="http://schemas.microsoft.com/office/drawing/2014/main" id="{C2861C5B-6AFE-7E21-6B3A-ED72FDC7884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1227B4D-5757-6A44-716F-B717BF9ECC11}"/>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1817349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0B50E0-BDD4-57FF-548F-58F31DF3AE6B}"/>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58815ABB-6B7D-24D5-032F-CA750978CF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5C2ADE7E-9790-0A8E-5653-2B4C6CA08C63}"/>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5" name="Espaço Reservado para Rodapé 4">
            <a:extLst>
              <a:ext uri="{FF2B5EF4-FFF2-40B4-BE49-F238E27FC236}">
                <a16:creationId xmlns:a16="http://schemas.microsoft.com/office/drawing/2014/main" id="{C5839748-0A08-0D69-578B-732979F25F4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014F74F-3F0C-2EB5-B2E2-EE2AAEB876BE}"/>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2056038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97087C-77BD-CE7C-B49F-5E4E00406B4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CA83A23-4DA6-4464-0F4D-13197E6629EF}"/>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D9380356-70FD-7757-6745-84FA2D3A3B0A}"/>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9E8AB4F-5825-410E-E730-95C18F86A84E}"/>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6" name="Espaço Reservado para Rodapé 5">
            <a:extLst>
              <a:ext uri="{FF2B5EF4-FFF2-40B4-BE49-F238E27FC236}">
                <a16:creationId xmlns:a16="http://schemas.microsoft.com/office/drawing/2014/main" id="{5C1385A1-ADEB-A9F8-4C1D-7BA6CFF7C32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7EA3B64-B42B-841B-CCEB-2BA9EC4EDC58}"/>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3183186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75D125-DD8D-6B9C-D219-622EFFA89691}"/>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37A05FB5-A500-A6BA-1FBB-5F2CC25533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07CF0299-B3A9-E51B-6644-F280B54C4EF7}"/>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F15DACFE-48DD-C2E9-4F52-2363D11721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FA15AE71-4D09-B1E4-23B4-7913904C1650}"/>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BB70B21D-1492-AF17-ADA5-4DF7A95FE309}"/>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8" name="Espaço Reservado para Rodapé 7">
            <a:extLst>
              <a:ext uri="{FF2B5EF4-FFF2-40B4-BE49-F238E27FC236}">
                <a16:creationId xmlns:a16="http://schemas.microsoft.com/office/drawing/2014/main" id="{56758E6F-1E3F-E285-512C-C8D63D36783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A7496F4D-679E-366F-029F-5A54953305E0}"/>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2935018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0BCC8B-80F7-B068-A824-584991DECCDA}"/>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F6420A5-664B-0617-0C07-160D06FC27F2}"/>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4" name="Espaço Reservado para Rodapé 3">
            <a:extLst>
              <a:ext uri="{FF2B5EF4-FFF2-40B4-BE49-F238E27FC236}">
                <a16:creationId xmlns:a16="http://schemas.microsoft.com/office/drawing/2014/main" id="{995C0C08-9EC6-267A-915E-B6E20601C65A}"/>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08EE82-D988-43D3-E115-24965D3F8AC8}"/>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4171670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DFADC91B-8394-23B8-6DA3-F88E55CEF451}"/>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3" name="Espaço Reservado para Rodapé 2">
            <a:extLst>
              <a:ext uri="{FF2B5EF4-FFF2-40B4-BE49-F238E27FC236}">
                <a16:creationId xmlns:a16="http://schemas.microsoft.com/office/drawing/2014/main" id="{6F7009F5-825A-715D-EB44-8927A1605FC4}"/>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7CDA421-C5E0-A299-1B19-E45464DB793A}"/>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431175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51DF1D-D5CF-4FB5-2B0B-151E41EA6EB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6A6F5F04-A66C-592E-37FB-FCB3C23C2D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851EC3F9-EB74-DAFE-9014-29BF19E07D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6453EF4-B3E0-5676-ECA4-43BA17030BA9}"/>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6" name="Espaço Reservado para Rodapé 5">
            <a:extLst>
              <a:ext uri="{FF2B5EF4-FFF2-40B4-BE49-F238E27FC236}">
                <a16:creationId xmlns:a16="http://schemas.microsoft.com/office/drawing/2014/main" id="{47D9D50C-DAC2-D9C5-E318-3B1E72E5C38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E082D28-D8EC-E5ED-6915-563CEFF75516}"/>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29796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36B6F9-7DAA-303C-91E5-7A960B9C9F68}"/>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3D11193E-A132-430C-04E8-86A34789BF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E0B839B-73AA-D5D1-B733-CEE04925AF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D930A92-B68D-5F6D-8F8E-E8500924E676}"/>
              </a:ext>
            </a:extLst>
          </p:cNvPr>
          <p:cNvSpPr>
            <a:spLocks noGrp="1"/>
          </p:cNvSpPr>
          <p:nvPr>
            <p:ph type="dt" sz="half" idx="10"/>
          </p:nvPr>
        </p:nvSpPr>
        <p:spPr/>
        <p:txBody>
          <a:bodyPr/>
          <a:lstStyle/>
          <a:p>
            <a:fld id="{BD146406-DD8D-4A8B-850C-6B152DAD3150}" type="datetimeFigureOut">
              <a:rPr lang="pt-BR" smtClean="0"/>
              <a:t>29/06/2026</a:t>
            </a:fld>
            <a:endParaRPr lang="pt-BR"/>
          </a:p>
        </p:txBody>
      </p:sp>
      <p:sp>
        <p:nvSpPr>
          <p:cNvPr id="6" name="Espaço Reservado para Rodapé 5">
            <a:extLst>
              <a:ext uri="{FF2B5EF4-FFF2-40B4-BE49-F238E27FC236}">
                <a16:creationId xmlns:a16="http://schemas.microsoft.com/office/drawing/2014/main" id="{25D894DE-36A1-4912-E43C-860BD25464F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AF93DF2-1F09-A34E-58AB-D2946FF937E4}"/>
              </a:ext>
            </a:extLst>
          </p:cNvPr>
          <p:cNvSpPr>
            <a:spLocks noGrp="1"/>
          </p:cNvSpPr>
          <p:nvPr>
            <p:ph type="sldNum" sz="quarter" idx="12"/>
          </p:nvPr>
        </p:nvSpPr>
        <p:spPr/>
        <p:txBody>
          <a:bodyPr/>
          <a:lstStyle/>
          <a:p>
            <a:fld id="{B8E1F7F4-CCB7-4354-90F6-570E6A1F6757}" type="slidenum">
              <a:rPr lang="pt-BR" smtClean="0"/>
              <a:t>‹nº›</a:t>
            </a:fld>
            <a:endParaRPr lang="pt-BR"/>
          </a:p>
        </p:txBody>
      </p:sp>
    </p:spTree>
    <p:extLst>
      <p:ext uri="{BB962C8B-B14F-4D97-AF65-F5344CB8AC3E}">
        <p14:creationId xmlns:p14="http://schemas.microsoft.com/office/powerpoint/2010/main" val="2702901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F5E5C705-8BAB-C07F-608A-B14011D7ED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E6D22F10-3137-FCE2-60A1-FB28A3E918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8A1EE9D-91FE-DE16-FDA1-1A51F9734E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146406-DD8D-4A8B-850C-6B152DAD3150}" type="datetimeFigureOut">
              <a:rPr lang="pt-BR" smtClean="0"/>
              <a:t>29/06/2026</a:t>
            </a:fld>
            <a:endParaRPr lang="pt-BR"/>
          </a:p>
        </p:txBody>
      </p:sp>
      <p:sp>
        <p:nvSpPr>
          <p:cNvPr id="5" name="Espaço Reservado para Rodapé 4">
            <a:extLst>
              <a:ext uri="{FF2B5EF4-FFF2-40B4-BE49-F238E27FC236}">
                <a16:creationId xmlns:a16="http://schemas.microsoft.com/office/drawing/2014/main" id="{F911BD4A-C9F7-EC35-0B89-D0A86F3A8B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BR"/>
          </a:p>
        </p:txBody>
      </p:sp>
      <p:sp>
        <p:nvSpPr>
          <p:cNvPr id="6" name="Espaço Reservado para Número de Slide 5">
            <a:extLst>
              <a:ext uri="{FF2B5EF4-FFF2-40B4-BE49-F238E27FC236}">
                <a16:creationId xmlns:a16="http://schemas.microsoft.com/office/drawing/2014/main" id="{94FD2014-A2E9-7502-5460-C0A9FCB27C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E1F7F4-CCB7-4354-90F6-570E6A1F6757}" type="slidenum">
              <a:rPr lang="pt-BR" smtClean="0"/>
              <a:t>‹nº›</a:t>
            </a:fld>
            <a:endParaRPr lang="pt-BR"/>
          </a:p>
        </p:txBody>
      </p:sp>
    </p:spTree>
    <p:extLst>
      <p:ext uri="{BB962C8B-B14F-4D97-AF65-F5344CB8AC3E}">
        <p14:creationId xmlns:p14="http://schemas.microsoft.com/office/powerpoint/2010/main" val="626115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5389F2E6-B045-D5D2-5F7E-5F9EEEA87F31}"/>
              </a:ext>
            </a:extLst>
          </p:cNvPr>
          <p:cNvSpPr txBox="1"/>
          <p:nvPr/>
        </p:nvSpPr>
        <p:spPr>
          <a:xfrm>
            <a:off x="5674630" y="3813720"/>
            <a:ext cx="5994856" cy="1938992"/>
          </a:xfrm>
          <a:prstGeom prst="rect">
            <a:avLst/>
          </a:prstGeom>
          <a:noFill/>
        </p:spPr>
        <p:txBody>
          <a:bodyPr wrap="square">
            <a:spAutoFit/>
          </a:bodyPr>
          <a:lstStyle/>
          <a:p>
            <a:pPr marL="0" marR="0" lvl="0" indent="0" algn="l" rtl="0">
              <a:lnSpc>
                <a:spcPct val="100000"/>
              </a:lnSpc>
              <a:spcBef>
                <a:spcPts val="0"/>
              </a:spcBef>
              <a:spcAft>
                <a:spcPts val="0"/>
              </a:spcAft>
              <a:buClr>
                <a:schemeClr val="dk1"/>
              </a:buClr>
              <a:buSzPts val="2300"/>
              <a:buFont typeface="Montserrat Medium"/>
              <a:buNone/>
            </a:pPr>
            <a:r>
              <a:rPr lang="pt-BR" sz="4000" i="0" u="none" strike="noStrike" cap="none" dirty="0">
                <a:latin typeface="Arial" panose="020B0604020202020204" pitchFamily="34" charset="0"/>
                <a:ea typeface="Montserrat ExtraBold"/>
                <a:cs typeface="Arial" panose="020B0604020202020204" pitchFamily="34" charset="0"/>
                <a:sym typeface="Montserrat ExtraBold"/>
              </a:rPr>
              <a:t>REDE PÚBLICA </a:t>
            </a:r>
          </a:p>
          <a:p>
            <a:pPr marL="0" marR="0" lvl="0" indent="0" algn="l" rtl="0">
              <a:lnSpc>
                <a:spcPct val="100000"/>
              </a:lnSpc>
              <a:spcBef>
                <a:spcPts val="0"/>
              </a:spcBef>
              <a:spcAft>
                <a:spcPts val="0"/>
              </a:spcAft>
              <a:buClr>
                <a:schemeClr val="dk1"/>
              </a:buClr>
              <a:buSzPts val="2300"/>
              <a:buFont typeface="Montserrat Medium"/>
              <a:buNone/>
            </a:pPr>
            <a:r>
              <a:rPr lang="pt-BR" sz="4000" i="0" u="none" strike="noStrike" cap="none" dirty="0">
                <a:latin typeface="Arial" panose="020B0604020202020204" pitchFamily="34" charset="0"/>
                <a:ea typeface="Montserrat ExtraBold"/>
                <a:cs typeface="Arial" panose="020B0604020202020204" pitchFamily="34" charset="0"/>
                <a:sym typeface="Montserrat ExtraBold"/>
              </a:rPr>
              <a:t>DE SAÚDE DO ESTADO DA BAHIA</a:t>
            </a:r>
          </a:p>
        </p:txBody>
      </p:sp>
      <p:sp>
        <p:nvSpPr>
          <p:cNvPr id="12" name="CaixaDeTexto 11">
            <a:extLst>
              <a:ext uri="{FF2B5EF4-FFF2-40B4-BE49-F238E27FC236}">
                <a16:creationId xmlns:a16="http://schemas.microsoft.com/office/drawing/2014/main" id="{F76A197F-C9C0-3A6B-C38C-A58464E2ADBA}"/>
              </a:ext>
            </a:extLst>
          </p:cNvPr>
          <p:cNvSpPr txBox="1"/>
          <p:nvPr/>
        </p:nvSpPr>
        <p:spPr>
          <a:xfrm>
            <a:off x="5674630" y="3044279"/>
            <a:ext cx="4810125" cy="769441"/>
          </a:xfrm>
          <a:prstGeom prst="rect">
            <a:avLst/>
          </a:prstGeom>
          <a:noFill/>
        </p:spPr>
        <p:txBody>
          <a:bodyPr wrap="square">
            <a:spAutoFit/>
          </a:bodyPr>
          <a:lstStyle/>
          <a:p>
            <a:pPr marL="0" marR="0" lvl="0" indent="0" algn="l" rtl="0">
              <a:lnSpc>
                <a:spcPct val="100000"/>
              </a:lnSpc>
              <a:spcBef>
                <a:spcPts val="0"/>
              </a:spcBef>
              <a:spcAft>
                <a:spcPts val="0"/>
              </a:spcAft>
              <a:buClr>
                <a:schemeClr val="dk1"/>
              </a:buClr>
              <a:buSzPts val="2300"/>
              <a:buFont typeface="Montserrat Medium"/>
              <a:buNone/>
            </a:pPr>
            <a:r>
              <a:rPr lang="pt-BR" sz="4400" b="1" dirty="0">
                <a:solidFill>
                  <a:srgbClr val="FF0000"/>
                </a:solidFill>
                <a:latin typeface="Arial" panose="020B0604020202020204" pitchFamily="34" charset="0"/>
                <a:ea typeface="Montserrat ExtraBold"/>
                <a:cs typeface="Arial" panose="020B0604020202020204" pitchFamily="34" charset="0"/>
                <a:sym typeface="Montserrat ExtraBold"/>
              </a:rPr>
              <a:t>SESAB</a:t>
            </a:r>
            <a:endParaRPr lang="pt-BR" sz="4400" b="1" i="0" u="none" strike="noStrike" cap="none" dirty="0">
              <a:solidFill>
                <a:srgbClr val="FF0000"/>
              </a:solidFill>
              <a:latin typeface="Arial" panose="020B0604020202020204" pitchFamily="34" charset="0"/>
              <a:ea typeface="Montserrat ExtraBold"/>
              <a:cs typeface="Arial" panose="020B0604020202020204" pitchFamily="34" charset="0"/>
              <a:sym typeface="Montserrat ExtraBold"/>
            </a:endParaRPr>
          </a:p>
        </p:txBody>
      </p:sp>
    </p:spTree>
    <p:extLst>
      <p:ext uri="{BB962C8B-B14F-4D97-AF65-F5344CB8AC3E}">
        <p14:creationId xmlns:p14="http://schemas.microsoft.com/office/powerpoint/2010/main" val="3331742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80B39-523D-B860-EB00-9EEEC6C276A8}"/>
            </a:ext>
          </a:extLst>
        </p:cNvPr>
        <p:cNvGrpSpPr/>
        <p:nvPr/>
      </p:nvGrpSpPr>
      <p:grpSpPr>
        <a:xfrm>
          <a:off x="0" y="0"/>
          <a:ext cx="0" cy="0"/>
          <a:chOff x="0" y="0"/>
          <a:chExt cx="0" cy="0"/>
        </a:xfrm>
      </p:grpSpPr>
      <p:sp>
        <p:nvSpPr>
          <p:cNvPr id="11" name="Retângulo 10">
            <a:extLst>
              <a:ext uri="{FF2B5EF4-FFF2-40B4-BE49-F238E27FC236}">
                <a16:creationId xmlns:a16="http://schemas.microsoft.com/office/drawing/2014/main" id="{8ECF7EFE-587F-4CAC-4897-3A487D18A5BA}"/>
              </a:ext>
            </a:extLst>
          </p:cNvPr>
          <p:cNvSpPr/>
          <p:nvPr/>
        </p:nvSpPr>
        <p:spPr>
          <a:xfrm>
            <a:off x="6405804" y="3009021"/>
            <a:ext cx="4752975" cy="2182104"/>
          </a:xfrm>
          <a:prstGeom prst="rect">
            <a:avLst/>
          </a:prstGeom>
          <a:solidFill>
            <a:srgbClr val="E5272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pt-BR"/>
          </a:p>
        </p:txBody>
      </p:sp>
      <p:sp>
        <p:nvSpPr>
          <p:cNvPr id="10" name="Retângulo 9">
            <a:extLst>
              <a:ext uri="{FF2B5EF4-FFF2-40B4-BE49-F238E27FC236}">
                <a16:creationId xmlns:a16="http://schemas.microsoft.com/office/drawing/2014/main" id="{2E1E2866-7E71-1A30-3463-ABDD84DB34AA}"/>
              </a:ext>
            </a:extLst>
          </p:cNvPr>
          <p:cNvSpPr/>
          <p:nvPr/>
        </p:nvSpPr>
        <p:spPr>
          <a:xfrm>
            <a:off x="928929" y="3009021"/>
            <a:ext cx="4752975" cy="2182104"/>
          </a:xfrm>
          <a:prstGeom prst="rect">
            <a:avLst/>
          </a:prstGeom>
          <a:solidFill>
            <a:srgbClr val="E5272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pt-BR"/>
          </a:p>
        </p:txBody>
      </p:sp>
      <p:pic>
        <p:nvPicPr>
          <p:cNvPr id="2" name="Imagem 1">
            <a:extLst>
              <a:ext uri="{FF2B5EF4-FFF2-40B4-BE49-F238E27FC236}">
                <a16:creationId xmlns:a16="http://schemas.microsoft.com/office/drawing/2014/main" id="{845CDE92-B391-90B9-F508-2E1C2FC200DB}"/>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9883325" y="143775"/>
            <a:ext cx="2171700" cy="603579"/>
          </a:xfrm>
          <a:prstGeom prst="rect">
            <a:avLst/>
          </a:prstGeom>
        </p:spPr>
      </p:pic>
      <p:sp>
        <p:nvSpPr>
          <p:cNvPr id="3" name="Google Shape;97;p14">
            <a:extLst>
              <a:ext uri="{FF2B5EF4-FFF2-40B4-BE49-F238E27FC236}">
                <a16:creationId xmlns:a16="http://schemas.microsoft.com/office/drawing/2014/main" id="{33747D12-0D6F-A88D-871C-0C1E7D71472A}"/>
              </a:ext>
            </a:extLst>
          </p:cNvPr>
          <p:cNvSpPr/>
          <p:nvPr/>
        </p:nvSpPr>
        <p:spPr>
          <a:xfrm>
            <a:off x="-89857" y="143775"/>
            <a:ext cx="9795832" cy="523200"/>
          </a:xfrm>
          <a:prstGeom prst="rect">
            <a:avLst/>
          </a:prstGeom>
          <a:solidFill>
            <a:srgbClr val="2B499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4" name="Google Shape;100;p14">
            <a:extLst>
              <a:ext uri="{FF2B5EF4-FFF2-40B4-BE49-F238E27FC236}">
                <a16:creationId xmlns:a16="http://schemas.microsoft.com/office/drawing/2014/main" id="{9642F85C-6FCE-E844-118D-65529C03058E}"/>
              </a:ext>
            </a:extLst>
          </p:cNvPr>
          <p:cNvSpPr txBox="1"/>
          <p:nvPr/>
        </p:nvSpPr>
        <p:spPr>
          <a:xfrm>
            <a:off x="136975" y="182775"/>
            <a:ext cx="9569000" cy="461624"/>
          </a:xfrm>
          <a:prstGeom prst="rect">
            <a:avLst/>
          </a:prstGeom>
          <a:noFill/>
          <a:ln>
            <a:noFill/>
          </a:ln>
        </p:spPr>
        <p:txBody>
          <a:bodyPr spcFirstLastPara="1" wrap="square" lIns="91425" tIns="45700" rIns="91425" bIns="45700" anchor="t" anchorCtr="0">
            <a:spAutoFit/>
          </a:bodyPr>
          <a:lstStyle/>
          <a:p>
            <a:r>
              <a:rPr lang="pt-BR" sz="2400" b="1" dirty="0">
                <a:solidFill>
                  <a:schemeClr val="bg1"/>
                </a:solidFill>
                <a:latin typeface="Arial Black" panose="020B0A04020102020204" pitchFamily="34" charset="0"/>
                <a:cs typeface="Arial" panose="020B0604020202020204" pitchFamily="34" charset="0"/>
              </a:rPr>
              <a:t>INVESTIMENTOS NA REGIÃO - 2023/2026</a:t>
            </a:r>
            <a:endParaRPr sz="2400" b="1" i="0" u="none" strike="noStrike" cap="none" dirty="0">
              <a:solidFill>
                <a:schemeClr val="bg1"/>
              </a:solidFill>
              <a:latin typeface="Arial Black" panose="020B0A04020102020204" pitchFamily="34" charset="0"/>
              <a:ea typeface="Montserrat ExtraBold"/>
              <a:cs typeface="Arial" panose="020B0604020202020204" pitchFamily="34" charset="0"/>
              <a:sym typeface="Montserrat ExtraBold"/>
            </a:endParaRPr>
          </a:p>
        </p:txBody>
      </p:sp>
      <p:sp>
        <p:nvSpPr>
          <p:cNvPr id="7" name="Retângulo 6">
            <a:extLst>
              <a:ext uri="{FF2B5EF4-FFF2-40B4-BE49-F238E27FC236}">
                <a16:creationId xmlns:a16="http://schemas.microsoft.com/office/drawing/2014/main" id="{A22C8473-9287-5473-9DEA-61C68BB5F95C}"/>
              </a:ext>
            </a:extLst>
          </p:cNvPr>
          <p:cNvSpPr/>
          <p:nvPr/>
        </p:nvSpPr>
        <p:spPr>
          <a:xfrm>
            <a:off x="928929" y="2037470"/>
            <a:ext cx="4752975" cy="924805"/>
          </a:xfrm>
          <a:prstGeom prst="rect">
            <a:avLst/>
          </a:prstGeom>
          <a:solidFill>
            <a:srgbClr val="2B4999"/>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pt-BR"/>
          </a:p>
        </p:txBody>
      </p:sp>
      <p:sp>
        <p:nvSpPr>
          <p:cNvPr id="6" name="CaixaDeTexto 5">
            <a:extLst>
              <a:ext uri="{FF2B5EF4-FFF2-40B4-BE49-F238E27FC236}">
                <a16:creationId xmlns:a16="http://schemas.microsoft.com/office/drawing/2014/main" id="{C4871CF9-D1CB-5634-6342-0DA738BFD940}"/>
              </a:ext>
            </a:extLst>
          </p:cNvPr>
          <p:cNvSpPr txBox="1"/>
          <p:nvPr/>
        </p:nvSpPr>
        <p:spPr>
          <a:xfrm>
            <a:off x="1363506" y="2038350"/>
            <a:ext cx="3883820" cy="3447098"/>
          </a:xfrm>
          <a:prstGeom prst="rect">
            <a:avLst/>
          </a:prstGeom>
          <a:noFill/>
        </p:spPr>
        <p:txBody>
          <a:bodyPr wrap="square">
            <a:spAutoFit/>
          </a:bodyPr>
          <a:lstStyle/>
          <a:p>
            <a:pPr algn="ctr" rtl="0">
              <a:buNone/>
            </a:pPr>
            <a:r>
              <a:rPr lang="pt-BR" sz="2800" b="1" i="0" u="none" strike="noStrike" dirty="0">
                <a:solidFill>
                  <a:srgbClr val="F5F2A7"/>
                </a:solidFill>
                <a:effectLst/>
                <a:latin typeface="Arial Black" panose="020B0A04020102020204" pitchFamily="34" charset="0"/>
              </a:rPr>
              <a:t>R$ 270 MILHÕES </a:t>
            </a:r>
          </a:p>
          <a:p>
            <a:pPr algn="ctr" rtl="0">
              <a:buNone/>
            </a:pPr>
            <a:r>
              <a:rPr lang="pt-BR" sz="2000" b="1" i="0" u="none" strike="noStrike" dirty="0">
                <a:solidFill>
                  <a:schemeClr val="bg1"/>
                </a:solidFill>
                <a:effectLst/>
                <a:latin typeface="Arial Black" panose="020B0A04020102020204" pitchFamily="34" charset="0"/>
              </a:rPr>
              <a:t>2023/2026</a:t>
            </a:r>
            <a:br>
              <a:rPr lang="pt-BR" b="0" dirty="0">
                <a:effectLst/>
              </a:rPr>
            </a:br>
            <a:endParaRPr lang="pt-BR" b="0" dirty="0">
              <a:effectLst/>
            </a:endParaRPr>
          </a:p>
          <a:p>
            <a:pPr algn="ctr" rtl="0">
              <a:buNone/>
            </a:pPr>
            <a:r>
              <a:rPr lang="pt-BR" sz="2400" b="1" i="0" u="none" strike="noStrike" dirty="0">
                <a:solidFill>
                  <a:schemeClr val="bg1"/>
                </a:solidFill>
                <a:effectLst/>
                <a:latin typeface="Arial" panose="020B0604020202020204" pitchFamily="34" charset="0"/>
                <a:cs typeface="Arial" panose="020B0604020202020204" pitchFamily="34" charset="0"/>
              </a:rPr>
              <a:t>R$ 180 milhões</a:t>
            </a:r>
            <a:r>
              <a:rPr lang="pt-BR" sz="2000" b="1" i="0" u="none" strike="noStrike" dirty="0">
                <a:solidFill>
                  <a:schemeClr val="bg1"/>
                </a:solidFill>
                <a:effectLst/>
                <a:latin typeface="Arial" panose="020B0604020202020204" pitchFamily="34" charset="0"/>
                <a:cs typeface="Arial" panose="020B0604020202020204" pitchFamily="34" charset="0"/>
              </a:rPr>
              <a:t> em </a:t>
            </a:r>
          </a:p>
          <a:p>
            <a:pPr algn="ctr" rtl="0">
              <a:buNone/>
            </a:pPr>
            <a:r>
              <a:rPr lang="pt-BR" sz="2000" b="1" i="0" u="none" strike="noStrike" dirty="0">
                <a:solidFill>
                  <a:schemeClr val="bg1"/>
                </a:solidFill>
                <a:effectLst/>
                <a:latin typeface="Arial" panose="020B0604020202020204" pitchFamily="34" charset="0"/>
                <a:cs typeface="Arial" panose="020B0604020202020204" pitchFamily="34" charset="0"/>
              </a:rPr>
              <a:t>3 hospitais entregues </a:t>
            </a:r>
            <a:br>
              <a:rPr lang="pt-BR" b="0" dirty="0">
                <a:solidFill>
                  <a:schemeClr val="bg1"/>
                </a:solidFill>
                <a:effectLst/>
                <a:latin typeface="Arial" panose="020B0604020202020204" pitchFamily="34" charset="0"/>
                <a:cs typeface="Arial" panose="020B0604020202020204" pitchFamily="34" charset="0"/>
              </a:rPr>
            </a:br>
            <a:endParaRPr lang="pt-BR" b="0" dirty="0">
              <a:solidFill>
                <a:schemeClr val="bg1"/>
              </a:solidFill>
              <a:effectLst/>
              <a:latin typeface="Arial" panose="020B0604020202020204" pitchFamily="34" charset="0"/>
              <a:cs typeface="Arial" panose="020B0604020202020204" pitchFamily="34" charset="0"/>
            </a:endParaRPr>
          </a:p>
          <a:p>
            <a:pPr algn="ctr"/>
            <a:r>
              <a:rPr lang="pt-BR" i="1" dirty="0" err="1">
                <a:solidFill>
                  <a:schemeClr val="bg1"/>
                </a:solidFill>
                <a:latin typeface="Arial" panose="020B0604020202020204" pitchFamily="34" charset="0"/>
                <a:cs typeface="Arial" panose="020B0604020202020204" pitchFamily="34" charset="0"/>
              </a:rPr>
              <a:t>Xxxxxxxx</a:t>
            </a:r>
            <a:r>
              <a:rPr lang="pt-BR" i="1" dirty="0">
                <a:solidFill>
                  <a:schemeClr val="bg1"/>
                </a:solidFill>
                <a:latin typeface="Arial" panose="020B0604020202020204" pitchFamily="34" charset="0"/>
                <a:cs typeface="Arial" panose="020B0604020202020204" pitchFamily="34" charset="0"/>
              </a:rPr>
              <a:t> – Hospital Regional </a:t>
            </a:r>
            <a:endParaRPr lang="pt-BR" b="0" i="1" dirty="0">
              <a:solidFill>
                <a:schemeClr val="bg1"/>
              </a:solidFill>
              <a:effectLst/>
              <a:latin typeface="Arial" panose="020B0604020202020204" pitchFamily="34" charset="0"/>
              <a:cs typeface="Arial" panose="020B0604020202020204" pitchFamily="34" charset="0"/>
            </a:endParaRPr>
          </a:p>
          <a:p>
            <a:pPr algn="ctr"/>
            <a:r>
              <a:rPr lang="pt-BR" i="1" dirty="0" err="1">
                <a:solidFill>
                  <a:schemeClr val="bg1"/>
                </a:solidFill>
                <a:latin typeface="Arial" panose="020B0604020202020204" pitchFamily="34" charset="0"/>
                <a:cs typeface="Arial" panose="020B0604020202020204" pitchFamily="34" charset="0"/>
              </a:rPr>
              <a:t>Xxxxxxxx</a:t>
            </a:r>
            <a:r>
              <a:rPr lang="pt-BR" sz="1800" b="0" i="1" strike="noStrike" dirty="0">
                <a:solidFill>
                  <a:schemeClr val="bg1"/>
                </a:solidFill>
                <a:effectLst/>
                <a:latin typeface="Arial" panose="020B0604020202020204" pitchFamily="34" charset="0"/>
                <a:cs typeface="Arial" panose="020B0604020202020204" pitchFamily="34" charset="0"/>
              </a:rPr>
              <a:t> – Hospital Regional</a:t>
            </a:r>
            <a:endParaRPr lang="pt-BR" b="0" i="1" dirty="0">
              <a:solidFill>
                <a:schemeClr val="bg1"/>
              </a:solidFill>
              <a:effectLst/>
              <a:latin typeface="Arial" panose="020B0604020202020204" pitchFamily="34" charset="0"/>
              <a:cs typeface="Arial" panose="020B0604020202020204" pitchFamily="34" charset="0"/>
            </a:endParaRPr>
          </a:p>
          <a:p>
            <a:pPr algn="ctr"/>
            <a:r>
              <a:rPr lang="pt-BR" i="1" dirty="0" err="1">
                <a:solidFill>
                  <a:schemeClr val="bg1"/>
                </a:solidFill>
                <a:latin typeface="Arial" panose="020B0604020202020204" pitchFamily="34" charset="0"/>
                <a:cs typeface="Arial" panose="020B0604020202020204" pitchFamily="34" charset="0"/>
              </a:rPr>
              <a:t>Xxxxxxxx</a:t>
            </a:r>
            <a:r>
              <a:rPr lang="pt-BR" i="1" dirty="0">
                <a:solidFill>
                  <a:schemeClr val="bg1"/>
                </a:solidFill>
                <a:latin typeface="Arial" panose="020B0604020202020204" pitchFamily="34" charset="0"/>
                <a:cs typeface="Arial" panose="020B0604020202020204" pitchFamily="34" charset="0"/>
              </a:rPr>
              <a:t> – Hospital Regional</a:t>
            </a:r>
            <a:endParaRPr lang="pt-BR" b="0" i="1" dirty="0">
              <a:solidFill>
                <a:schemeClr val="bg1"/>
              </a:solidFill>
              <a:effectLst/>
              <a:latin typeface="Arial" panose="020B0604020202020204" pitchFamily="34" charset="0"/>
              <a:cs typeface="Arial" panose="020B0604020202020204" pitchFamily="34" charset="0"/>
            </a:endParaRPr>
          </a:p>
          <a:p>
            <a:pPr>
              <a:buNone/>
            </a:pPr>
            <a:br>
              <a:rPr lang="pt-BR" i="1" dirty="0">
                <a:latin typeface="Arial" panose="020B0604020202020204" pitchFamily="34" charset="0"/>
                <a:cs typeface="Arial" panose="020B0604020202020204" pitchFamily="34" charset="0"/>
              </a:rPr>
            </a:br>
            <a:endParaRPr lang="pt-BR" i="1" dirty="0">
              <a:latin typeface="Arial" panose="020B0604020202020204" pitchFamily="34" charset="0"/>
              <a:cs typeface="Arial" panose="020B0604020202020204" pitchFamily="34" charset="0"/>
            </a:endParaRPr>
          </a:p>
        </p:txBody>
      </p:sp>
      <p:sp>
        <p:nvSpPr>
          <p:cNvPr id="8" name="Retângulo 7">
            <a:extLst>
              <a:ext uri="{FF2B5EF4-FFF2-40B4-BE49-F238E27FC236}">
                <a16:creationId xmlns:a16="http://schemas.microsoft.com/office/drawing/2014/main" id="{D75156A6-2184-2B44-F8F3-9083304EA1F7}"/>
              </a:ext>
            </a:extLst>
          </p:cNvPr>
          <p:cNvSpPr/>
          <p:nvPr/>
        </p:nvSpPr>
        <p:spPr>
          <a:xfrm>
            <a:off x="6405804" y="2037470"/>
            <a:ext cx="4752975" cy="924805"/>
          </a:xfrm>
          <a:prstGeom prst="rect">
            <a:avLst/>
          </a:prstGeom>
          <a:solidFill>
            <a:srgbClr val="2B4999"/>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pt-BR"/>
          </a:p>
        </p:txBody>
      </p:sp>
      <p:sp>
        <p:nvSpPr>
          <p:cNvPr id="9" name="CaixaDeTexto 8">
            <a:extLst>
              <a:ext uri="{FF2B5EF4-FFF2-40B4-BE49-F238E27FC236}">
                <a16:creationId xmlns:a16="http://schemas.microsoft.com/office/drawing/2014/main" id="{3B2AB040-29E4-6609-9F15-267A37A792B7}"/>
              </a:ext>
            </a:extLst>
          </p:cNvPr>
          <p:cNvSpPr txBox="1"/>
          <p:nvPr/>
        </p:nvSpPr>
        <p:spPr>
          <a:xfrm>
            <a:off x="6840381" y="2038350"/>
            <a:ext cx="3883820" cy="3447098"/>
          </a:xfrm>
          <a:prstGeom prst="rect">
            <a:avLst/>
          </a:prstGeom>
          <a:noFill/>
        </p:spPr>
        <p:txBody>
          <a:bodyPr wrap="square">
            <a:spAutoFit/>
          </a:bodyPr>
          <a:lstStyle/>
          <a:p>
            <a:pPr algn="ctr" rtl="0">
              <a:buNone/>
            </a:pPr>
            <a:r>
              <a:rPr lang="pt-BR" sz="2800" b="1" i="0" u="none" strike="noStrike" dirty="0">
                <a:solidFill>
                  <a:srgbClr val="6CC9E8"/>
                </a:solidFill>
                <a:effectLst/>
                <a:latin typeface="Arial Black" panose="020B0A04020102020204" pitchFamily="34" charset="0"/>
              </a:rPr>
              <a:t>R$ 270 MILHÕES </a:t>
            </a:r>
            <a:r>
              <a:rPr lang="pt-BR" sz="2000" b="1" i="0" u="none" strike="noStrike" dirty="0">
                <a:solidFill>
                  <a:schemeClr val="bg1"/>
                </a:solidFill>
                <a:effectLst/>
                <a:latin typeface="Arial Black" panose="020B0A04020102020204" pitchFamily="34" charset="0"/>
              </a:rPr>
              <a:t>2023/2026</a:t>
            </a:r>
            <a:br>
              <a:rPr lang="pt-BR" b="0" dirty="0">
                <a:effectLst/>
                <a:latin typeface="Arial Black" panose="020B0A04020102020204" pitchFamily="34" charset="0"/>
              </a:rPr>
            </a:br>
            <a:endParaRPr lang="pt-BR" b="0" dirty="0">
              <a:solidFill>
                <a:schemeClr val="bg1"/>
              </a:solidFill>
              <a:effectLst/>
              <a:latin typeface="Arial Black" panose="020B0A04020102020204" pitchFamily="34" charset="0"/>
            </a:endParaRPr>
          </a:p>
          <a:p>
            <a:pPr algn="ctr" rtl="0">
              <a:buNone/>
            </a:pPr>
            <a:r>
              <a:rPr lang="pt-BR" sz="2400" b="1" i="0" u="none" strike="noStrike" dirty="0">
                <a:solidFill>
                  <a:schemeClr val="bg1"/>
                </a:solidFill>
                <a:effectLst/>
                <a:latin typeface="Arial" panose="020B0604020202020204" pitchFamily="34" charset="0"/>
                <a:cs typeface="Arial" panose="020B0604020202020204" pitchFamily="34" charset="0"/>
              </a:rPr>
              <a:t>R$ 180 milhões</a:t>
            </a:r>
            <a:r>
              <a:rPr lang="pt-BR" sz="2000" b="1" i="0" u="none" strike="noStrike" dirty="0">
                <a:solidFill>
                  <a:schemeClr val="bg1"/>
                </a:solidFill>
                <a:effectLst/>
                <a:latin typeface="Arial" panose="020B0604020202020204" pitchFamily="34" charset="0"/>
                <a:cs typeface="Arial" panose="020B0604020202020204" pitchFamily="34" charset="0"/>
              </a:rPr>
              <a:t> em </a:t>
            </a:r>
          </a:p>
          <a:p>
            <a:pPr algn="ctr" rtl="0">
              <a:buNone/>
            </a:pPr>
            <a:r>
              <a:rPr lang="pt-BR" sz="2000" b="1" i="0" u="none" strike="noStrike" dirty="0">
                <a:solidFill>
                  <a:schemeClr val="bg1"/>
                </a:solidFill>
                <a:effectLst/>
                <a:latin typeface="Arial" panose="020B0604020202020204" pitchFamily="34" charset="0"/>
                <a:cs typeface="Arial" panose="020B0604020202020204" pitchFamily="34" charset="0"/>
              </a:rPr>
              <a:t>3 hospitais entregues </a:t>
            </a:r>
            <a:br>
              <a:rPr lang="pt-BR" b="0" dirty="0">
                <a:solidFill>
                  <a:schemeClr val="bg1"/>
                </a:solidFill>
                <a:effectLst/>
              </a:rPr>
            </a:br>
            <a:endParaRPr lang="pt-BR" b="0" dirty="0">
              <a:solidFill>
                <a:schemeClr val="bg1"/>
              </a:solidFill>
              <a:effectLst/>
            </a:endParaRPr>
          </a:p>
          <a:p>
            <a:pPr algn="ctr"/>
            <a:r>
              <a:rPr lang="pt-BR" i="1" dirty="0" err="1">
                <a:solidFill>
                  <a:schemeClr val="bg1"/>
                </a:solidFill>
                <a:latin typeface="Arial" panose="020B0604020202020204" pitchFamily="34" charset="0"/>
                <a:cs typeface="Arial" panose="020B0604020202020204" pitchFamily="34" charset="0"/>
              </a:rPr>
              <a:t>Xxxxxxxx</a:t>
            </a:r>
            <a:r>
              <a:rPr lang="pt-BR" i="1" dirty="0">
                <a:solidFill>
                  <a:schemeClr val="bg1"/>
                </a:solidFill>
                <a:latin typeface="Arial" panose="020B0604020202020204" pitchFamily="34" charset="0"/>
                <a:cs typeface="Arial" panose="020B0604020202020204" pitchFamily="34" charset="0"/>
              </a:rPr>
              <a:t> – Hospital Regional </a:t>
            </a:r>
            <a:endParaRPr lang="pt-BR" b="0" i="1" dirty="0">
              <a:solidFill>
                <a:schemeClr val="bg1"/>
              </a:solidFill>
              <a:effectLst/>
              <a:latin typeface="Arial" panose="020B0604020202020204" pitchFamily="34" charset="0"/>
              <a:cs typeface="Arial" panose="020B0604020202020204" pitchFamily="34" charset="0"/>
            </a:endParaRPr>
          </a:p>
          <a:p>
            <a:pPr algn="ctr"/>
            <a:r>
              <a:rPr lang="pt-BR" i="1" dirty="0" err="1">
                <a:solidFill>
                  <a:schemeClr val="bg1"/>
                </a:solidFill>
                <a:latin typeface="Arial" panose="020B0604020202020204" pitchFamily="34" charset="0"/>
                <a:cs typeface="Arial" panose="020B0604020202020204" pitchFamily="34" charset="0"/>
              </a:rPr>
              <a:t>Xxxxxxxx</a:t>
            </a:r>
            <a:r>
              <a:rPr lang="pt-BR" sz="1800" b="0" i="1" u="none" strike="noStrike" dirty="0">
                <a:solidFill>
                  <a:schemeClr val="bg1"/>
                </a:solidFill>
                <a:effectLst/>
                <a:latin typeface="Arial" panose="020B0604020202020204" pitchFamily="34" charset="0"/>
                <a:cs typeface="Arial" panose="020B0604020202020204" pitchFamily="34" charset="0"/>
              </a:rPr>
              <a:t> – Hospital Regional</a:t>
            </a:r>
            <a:endParaRPr lang="pt-BR" b="0" i="1" dirty="0">
              <a:solidFill>
                <a:schemeClr val="bg1"/>
              </a:solidFill>
              <a:effectLst/>
              <a:latin typeface="Arial" panose="020B0604020202020204" pitchFamily="34" charset="0"/>
              <a:cs typeface="Arial" panose="020B0604020202020204" pitchFamily="34" charset="0"/>
            </a:endParaRPr>
          </a:p>
          <a:p>
            <a:pPr algn="ctr"/>
            <a:r>
              <a:rPr lang="pt-BR" i="1" dirty="0" err="1">
                <a:solidFill>
                  <a:schemeClr val="bg1"/>
                </a:solidFill>
                <a:latin typeface="Arial" panose="020B0604020202020204" pitchFamily="34" charset="0"/>
                <a:cs typeface="Arial" panose="020B0604020202020204" pitchFamily="34" charset="0"/>
              </a:rPr>
              <a:t>Xxxxxxxx</a:t>
            </a:r>
            <a:r>
              <a:rPr lang="pt-BR" i="1" dirty="0">
                <a:solidFill>
                  <a:schemeClr val="bg1"/>
                </a:solidFill>
                <a:latin typeface="Arial" panose="020B0604020202020204" pitchFamily="34" charset="0"/>
                <a:cs typeface="Arial" panose="020B0604020202020204" pitchFamily="34" charset="0"/>
              </a:rPr>
              <a:t> – Hospital Regional</a:t>
            </a:r>
            <a:endParaRPr lang="pt-BR" b="0" i="1" dirty="0">
              <a:solidFill>
                <a:schemeClr val="bg1"/>
              </a:solidFill>
              <a:effectLst/>
              <a:latin typeface="Arial" panose="020B0604020202020204" pitchFamily="34" charset="0"/>
              <a:cs typeface="Arial" panose="020B0604020202020204" pitchFamily="34" charset="0"/>
            </a:endParaRPr>
          </a:p>
          <a:p>
            <a:pPr>
              <a:buNone/>
            </a:pPr>
            <a:br>
              <a:rPr lang="pt-BR" i="1" dirty="0">
                <a:latin typeface="Arial" panose="020B0604020202020204" pitchFamily="34" charset="0"/>
                <a:cs typeface="Arial" panose="020B0604020202020204" pitchFamily="34" charset="0"/>
              </a:rPr>
            </a:br>
            <a:endParaRPr lang="pt-BR"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2582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7778C-7E6D-97BD-0010-BE52BCCC17D9}"/>
            </a:ext>
          </a:extLst>
        </p:cNvPr>
        <p:cNvGrpSpPr/>
        <p:nvPr/>
      </p:nvGrpSpPr>
      <p:grpSpPr>
        <a:xfrm>
          <a:off x="0" y="0"/>
          <a:ext cx="0" cy="0"/>
          <a:chOff x="0" y="0"/>
          <a:chExt cx="0" cy="0"/>
        </a:xfrm>
      </p:grpSpPr>
      <p:sp>
        <p:nvSpPr>
          <p:cNvPr id="3" name="Google Shape;97;p14">
            <a:extLst>
              <a:ext uri="{FF2B5EF4-FFF2-40B4-BE49-F238E27FC236}">
                <a16:creationId xmlns:a16="http://schemas.microsoft.com/office/drawing/2014/main" id="{A6E568BD-265C-575B-2EC5-EE4D017272BE}"/>
              </a:ext>
            </a:extLst>
          </p:cNvPr>
          <p:cNvSpPr/>
          <p:nvPr/>
        </p:nvSpPr>
        <p:spPr>
          <a:xfrm>
            <a:off x="-89857" y="143775"/>
            <a:ext cx="9795832" cy="523200"/>
          </a:xfrm>
          <a:prstGeom prst="rect">
            <a:avLst/>
          </a:prstGeom>
          <a:solidFill>
            <a:srgbClr val="E5272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4" name="Google Shape;100;p14">
            <a:extLst>
              <a:ext uri="{FF2B5EF4-FFF2-40B4-BE49-F238E27FC236}">
                <a16:creationId xmlns:a16="http://schemas.microsoft.com/office/drawing/2014/main" id="{C80464E4-D823-9BD6-A7BE-810AE68E9906}"/>
              </a:ext>
            </a:extLst>
          </p:cNvPr>
          <p:cNvSpPr txBox="1"/>
          <p:nvPr/>
        </p:nvSpPr>
        <p:spPr>
          <a:xfrm>
            <a:off x="136975" y="187475"/>
            <a:ext cx="9569000" cy="46162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300"/>
              <a:buFont typeface="Montserrat Medium"/>
              <a:buNone/>
            </a:pPr>
            <a:r>
              <a:rPr lang="pt-BR" sz="2400" i="0" u="none" strike="noStrike" cap="none" dirty="0">
                <a:solidFill>
                  <a:schemeClr val="bg1"/>
                </a:solidFill>
                <a:latin typeface="Arial Black" panose="020B0A04020102020204" pitchFamily="34" charset="0"/>
                <a:ea typeface="Montserrat ExtraBold"/>
                <a:cs typeface="Montserrat ExtraBold"/>
                <a:sym typeface="Montserrat ExtraBold"/>
              </a:rPr>
              <a:t>REDE PÚBLICA DE SAÚDE DO ESTADO DA BAHIA</a:t>
            </a:r>
            <a:endParaRPr sz="2400" i="0" u="none" strike="noStrike" cap="none" dirty="0">
              <a:solidFill>
                <a:schemeClr val="bg1"/>
              </a:solidFill>
              <a:latin typeface="Arial Black" panose="020B0A04020102020204" pitchFamily="34" charset="0"/>
              <a:ea typeface="Montserrat ExtraBold"/>
              <a:cs typeface="Montserrat ExtraBold"/>
              <a:sym typeface="Montserrat ExtraBold"/>
            </a:endParaRPr>
          </a:p>
        </p:txBody>
      </p:sp>
      <p:pic>
        <p:nvPicPr>
          <p:cNvPr id="6" name="Imagem 5">
            <a:extLst>
              <a:ext uri="{FF2B5EF4-FFF2-40B4-BE49-F238E27FC236}">
                <a16:creationId xmlns:a16="http://schemas.microsoft.com/office/drawing/2014/main" id="{B45095D4-1477-FDC0-AE73-A92AEA2DD236}"/>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9883325" y="143775"/>
            <a:ext cx="2171700" cy="603579"/>
          </a:xfrm>
          <a:prstGeom prst="rect">
            <a:avLst/>
          </a:prstGeom>
        </p:spPr>
      </p:pic>
      <p:sp>
        <p:nvSpPr>
          <p:cNvPr id="8" name="Google Shape;305;p23">
            <a:extLst>
              <a:ext uri="{FF2B5EF4-FFF2-40B4-BE49-F238E27FC236}">
                <a16:creationId xmlns:a16="http://schemas.microsoft.com/office/drawing/2014/main" id="{02A46A57-382A-A675-CCC9-F28601545933}"/>
              </a:ext>
            </a:extLst>
          </p:cNvPr>
          <p:cNvSpPr/>
          <p:nvPr/>
        </p:nvSpPr>
        <p:spPr>
          <a:xfrm>
            <a:off x="937971" y="2039727"/>
            <a:ext cx="4275300" cy="948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2100" b="1" dirty="0">
                <a:solidFill>
                  <a:schemeClr val="dk1"/>
                </a:solidFill>
                <a:latin typeface="Arial" panose="020B0604020202020204" pitchFamily="34" charset="0"/>
                <a:ea typeface="Montserrat ExtraBold"/>
                <a:cs typeface="Arial" panose="020B0604020202020204" pitchFamily="34" charset="0"/>
                <a:sym typeface="Montserrat ExtraBold"/>
              </a:rPr>
              <a:t>Novo Hospital Regional</a:t>
            </a:r>
            <a:endParaRPr sz="2100" b="1" dirty="0">
              <a:solidFill>
                <a:schemeClr val="dk1"/>
              </a:solidFill>
              <a:latin typeface="Arial" panose="020B0604020202020204" pitchFamily="34" charset="0"/>
              <a:ea typeface="Montserrat ExtraBold"/>
              <a:cs typeface="Arial" panose="020B0604020202020204" pitchFamily="34" charset="0"/>
              <a:sym typeface="Montserrat ExtraBold"/>
            </a:endParaRPr>
          </a:p>
          <a:p>
            <a:pPr marL="0" marR="0" lvl="0" indent="0" algn="l" rtl="0">
              <a:spcBef>
                <a:spcPts val="0"/>
              </a:spcBef>
              <a:spcAft>
                <a:spcPts val="0"/>
              </a:spcAft>
              <a:buNone/>
            </a:pPr>
            <a:r>
              <a:rPr lang="pt-BR" sz="2000" i="1" dirty="0" err="1">
                <a:solidFill>
                  <a:schemeClr val="dk1"/>
                </a:solidFill>
                <a:latin typeface="Arial" panose="020B0604020202020204" pitchFamily="34" charset="0"/>
                <a:ea typeface="Montserrat Medium"/>
                <a:cs typeface="Arial" panose="020B0604020202020204" pitchFamily="34" charset="0"/>
                <a:sym typeface="Montserrat Medium"/>
              </a:rPr>
              <a:t>Xxxxxxx</a:t>
            </a:r>
            <a:endParaRPr i="1" dirty="0">
              <a:solidFill>
                <a:schemeClr val="dk1"/>
              </a:solidFill>
              <a:latin typeface="Arial" panose="020B0604020202020204" pitchFamily="34" charset="0"/>
              <a:ea typeface="Montserrat Medium"/>
              <a:cs typeface="Arial" panose="020B0604020202020204" pitchFamily="34" charset="0"/>
              <a:sym typeface="Montserrat Medium"/>
            </a:endParaRPr>
          </a:p>
        </p:txBody>
      </p:sp>
      <p:sp>
        <p:nvSpPr>
          <p:cNvPr id="9" name="Google Shape;306;p23">
            <a:extLst>
              <a:ext uri="{FF2B5EF4-FFF2-40B4-BE49-F238E27FC236}">
                <a16:creationId xmlns:a16="http://schemas.microsoft.com/office/drawing/2014/main" id="{29CD17CA-FAE8-78F9-61D4-D6C0C71D67A4}"/>
              </a:ext>
            </a:extLst>
          </p:cNvPr>
          <p:cNvSpPr/>
          <p:nvPr/>
        </p:nvSpPr>
        <p:spPr>
          <a:xfrm>
            <a:off x="996645" y="3390627"/>
            <a:ext cx="6105000" cy="708000"/>
          </a:xfrm>
          <a:prstGeom prst="rect">
            <a:avLst/>
          </a:prstGeom>
          <a:noFill/>
          <a:ln>
            <a:noFill/>
          </a:ln>
        </p:spPr>
        <p:txBody>
          <a:bodyPr spcFirstLastPara="1" wrap="square" lIns="91425" tIns="45700" rIns="91425" bIns="45700" anchor="t" anchorCtr="0">
            <a:noAutofit/>
          </a:bodyPr>
          <a:lstStyle/>
          <a:p>
            <a:r>
              <a:rPr lang="pt-BR" sz="2000" b="1" dirty="0">
                <a:solidFill>
                  <a:schemeClr val="dk1"/>
                </a:solidFill>
                <a:latin typeface="Arial" panose="020B0604020202020204" pitchFamily="34" charset="0"/>
                <a:ea typeface="Montserrat ExtraBold"/>
                <a:cs typeface="Arial" panose="020B0604020202020204" pitchFamily="34" charset="0"/>
                <a:sym typeface="Montserrat ExtraBold"/>
              </a:rPr>
              <a:t>3 Novo Hospital Regional</a:t>
            </a:r>
            <a:endParaRPr b="1" dirty="0">
              <a:solidFill>
                <a:schemeClr val="dk1"/>
              </a:solidFill>
              <a:latin typeface="Arial" panose="020B0604020202020204" pitchFamily="34" charset="0"/>
              <a:ea typeface="Montserrat ExtraBold"/>
              <a:cs typeface="Arial" panose="020B0604020202020204" pitchFamily="34" charset="0"/>
              <a:sym typeface="Montserrat ExtraBold"/>
            </a:endParaRPr>
          </a:p>
          <a:p>
            <a:pPr marL="0" marR="0" lvl="0" indent="0" algn="l" rtl="0">
              <a:spcBef>
                <a:spcPts val="0"/>
              </a:spcBef>
              <a:spcAft>
                <a:spcPts val="0"/>
              </a:spcAft>
              <a:buNone/>
            </a:pPr>
            <a:r>
              <a:rPr lang="pt-BR" sz="1800" i="1" dirty="0" err="1">
                <a:solidFill>
                  <a:schemeClr val="dk1"/>
                </a:solidFill>
                <a:latin typeface="Arial" panose="020B0604020202020204" pitchFamily="34" charset="0"/>
                <a:ea typeface="Montserrat Medium"/>
                <a:cs typeface="Arial" panose="020B0604020202020204" pitchFamily="34" charset="0"/>
                <a:sym typeface="Montserrat Medium"/>
              </a:rPr>
              <a:t>Xxxxxxxxxx</a:t>
            </a:r>
            <a:r>
              <a:rPr lang="pt-BR" sz="1800" i="1" dirty="0">
                <a:solidFill>
                  <a:schemeClr val="dk1"/>
                </a:solidFill>
                <a:latin typeface="Arial" panose="020B0604020202020204" pitchFamily="34" charset="0"/>
                <a:ea typeface="Montserrat Medium"/>
                <a:cs typeface="Arial" panose="020B0604020202020204" pitchFamily="34" charset="0"/>
                <a:sym typeface="Montserrat Medium"/>
              </a:rPr>
              <a:t>, </a:t>
            </a:r>
            <a:r>
              <a:rPr lang="pt-BR" sz="1800" i="1" dirty="0" err="1">
                <a:solidFill>
                  <a:schemeClr val="dk1"/>
                </a:solidFill>
                <a:latin typeface="Arial" panose="020B0604020202020204" pitchFamily="34" charset="0"/>
                <a:ea typeface="Montserrat Medium"/>
                <a:cs typeface="Arial" panose="020B0604020202020204" pitchFamily="34" charset="0"/>
                <a:sym typeface="Montserrat Medium"/>
              </a:rPr>
              <a:t>Xxxxxxx</a:t>
            </a:r>
            <a:r>
              <a:rPr lang="pt-BR" sz="1800" i="1" dirty="0">
                <a:solidFill>
                  <a:schemeClr val="dk1"/>
                </a:solidFill>
                <a:latin typeface="Arial" panose="020B0604020202020204" pitchFamily="34" charset="0"/>
                <a:ea typeface="Montserrat Medium"/>
                <a:cs typeface="Arial" panose="020B0604020202020204" pitchFamily="34" charset="0"/>
                <a:sym typeface="Montserrat Medium"/>
              </a:rPr>
              <a:t> </a:t>
            </a:r>
            <a:r>
              <a:rPr lang="pt-BR" sz="1800" i="1" dirty="0" err="1">
                <a:solidFill>
                  <a:schemeClr val="dk1"/>
                </a:solidFill>
                <a:latin typeface="Arial" panose="020B0604020202020204" pitchFamily="34" charset="0"/>
                <a:ea typeface="Montserrat Medium"/>
                <a:cs typeface="Arial" panose="020B0604020202020204" pitchFamily="34" charset="0"/>
                <a:sym typeface="Montserrat Medium"/>
              </a:rPr>
              <a:t>Xxxxxxx</a:t>
            </a:r>
            <a:r>
              <a:rPr lang="pt-BR" sz="1800" i="1" dirty="0">
                <a:solidFill>
                  <a:schemeClr val="dk1"/>
                </a:solidFill>
                <a:latin typeface="Arial" panose="020B0604020202020204" pitchFamily="34" charset="0"/>
                <a:ea typeface="Montserrat Medium"/>
                <a:cs typeface="Arial" panose="020B0604020202020204" pitchFamily="34" charset="0"/>
                <a:sym typeface="Montserrat Medium"/>
              </a:rPr>
              <a:t>, </a:t>
            </a:r>
            <a:r>
              <a:rPr lang="pt-BR" sz="1800" i="1" dirty="0" err="1">
                <a:solidFill>
                  <a:schemeClr val="dk1"/>
                </a:solidFill>
                <a:latin typeface="Arial" panose="020B0604020202020204" pitchFamily="34" charset="0"/>
                <a:ea typeface="Montserrat Medium"/>
                <a:cs typeface="Arial" panose="020B0604020202020204" pitchFamily="34" charset="0"/>
                <a:sym typeface="Montserrat Medium"/>
              </a:rPr>
              <a:t>Xxxxxxx</a:t>
            </a:r>
            <a:endParaRPr sz="1800" i="1" dirty="0">
              <a:solidFill>
                <a:schemeClr val="dk1"/>
              </a:solidFill>
              <a:latin typeface="Arial" panose="020B0604020202020204" pitchFamily="34" charset="0"/>
              <a:ea typeface="Montserrat Medium"/>
              <a:cs typeface="Arial" panose="020B0604020202020204" pitchFamily="34" charset="0"/>
              <a:sym typeface="Montserrat Medium"/>
            </a:endParaRPr>
          </a:p>
        </p:txBody>
      </p:sp>
      <p:sp>
        <p:nvSpPr>
          <p:cNvPr id="10" name="Google Shape;307;p23">
            <a:extLst>
              <a:ext uri="{FF2B5EF4-FFF2-40B4-BE49-F238E27FC236}">
                <a16:creationId xmlns:a16="http://schemas.microsoft.com/office/drawing/2014/main" id="{69C9BEFF-D852-5A9D-76F7-1F8DCFDC3502}"/>
              </a:ext>
            </a:extLst>
          </p:cNvPr>
          <p:cNvSpPr/>
          <p:nvPr/>
        </p:nvSpPr>
        <p:spPr>
          <a:xfrm>
            <a:off x="1138290" y="4502032"/>
            <a:ext cx="4522628" cy="70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2000" b="1" dirty="0">
                <a:solidFill>
                  <a:schemeClr val="dk1"/>
                </a:solidFill>
                <a:latin typeface="Arial" panose="020B0604020202020204" pitchFamily="34" charset="0"/>
                <a:ea typeface="Montserrat ExtraBold"/>
                <a:cs typeface="Arial" panose="020B0604020202020204" pitchFamily="34" charset="0"/>
                <a:sym typeface="Montserrat ExtraBold"/>
              </a:rPr>
              <a:t>2 novas Policlínicas Regionais</a:t>
            </a:r>
            <a:endParaRPr sz="2000" b="1" dirty="0">
              <a:solidFill>
                <a:schemeClr val="dk1"/>
              </a:solidFill>
              <a:latin typeface="Arial" panose="020B0604020202020204" pitchFamily="34" charset="0"/>
              <a:ea typeface="Montserrat ExtraBold"/>
              <a:cs typeface="Arial" panose="020B0604020202020204" pitchFamily="34" charset="0"/>
              <a:sym typeface="Montserrat ExtraBold"/>
            </a:endParaRPr>
          </a:p>
          <a:p>
            <a:pPr lvl="0"/>
            <a:r>
              <a:rPr lang="pt-BR" sz="2000" i="1" dirty="0" err="1">
                <a:solidFill>
                  <a:schemeClr val="dk1"/>
                </a:solidFill>
                <a:latin typeface="Arial" panose="020B0604020202020204" pitchFamily="34" charset="0"/>
                <a:ea typeface="Montserrat Medium"/>
                <a:cs typeface="Arial" panose="020B0604020202020204" pitchFamily="34" charset="0"/>
                <a:sym typeface="Montserrat Medium"/>
              </a:rPr>
              <a:t>Xxxxxxxxxx</a:t>
            </a:r>
            <a:r>
              <a:rPr lang="pt-BR" sz="2000" i="1" dirty="0">
                <a:solidFill>
                  <a:schemeClr val="dk1"/>
                </a:solidFill>
                <a:latin typeface="Arial" panose="020B0604020202020204" pitchFamily="34" charset="0"/>
                <a:ea typeface="Montserrat Medium"/>
                <a:cs typeface="Arial" panose="020B0604020202020204" pitchFamily="34" charset="0"/>
                <a:sym typeface="Montserrat Medium"/>
              </a:rPr>
              <a:t> e </a:t>
            </a:r>
            <a:r>
              <a:rPr lang="pt-BR" sz="2000" i="1" dirty="0" err="1">
                <a:solidFill>
                  <a:schemeClr val="dk1"/>
                </a:solidFill>
                <a:latin typeface="Arial" panose="020B0604020202020204" pitchFamily="34" charset="0"/>
                <a:ea typeface="Montserrat Medium"/>
                <a:cs typeface="Arial" panose="020B0604020202020204" pitchFamily="34" charset="0"/>
                <a:sym typeface="Montserrat Medium"/>
              </a:rPr>
              <a:t>Xxxxxxx</a:t>
            </a:r>
            <a:r>
              <a:rPr lang="pt-BR" sz="2000" i="1" dirty="0">
                <a:solidFill>
                  <a:schemeClr val="dk1"/>
                </a:solidFill>
                <a:latin typeface="Arial" panose="020B0604020202020204" pitchFamily="34" charset="0"/>
                <a:ea typeface="Montserrat Medium"/>
                <a:cs typeface="Arial" panose="020B0604020202020204" pitchFamily="34" charset="0"/>
                <a:sym typeface="Montserrat Medium"/>
              </a:rPr>
              <a:t> </a:t>
            </a:r>
            <a:r>
              <a:rPr lang="pt-BR" sz="2000" i="1" dirty="0" err="1">
                <a:solidFill>
                  <a:schemeClr val="dk1"/>
                </a:solidFill>
                <a:latin typeface="Arial" panose="020B0604020202020204" pitchFamily="34" charset="0"/>
                <a:ea typeface="Montserrat Medium"/>
                <a:cs typeface="Arial" panose="020B0604020202020204" pitchFamily="34" charset="0"/>
                <a:sym typeface="Montserrat Medium"/>
              </a:rPr>
              <a:t>Xxxxxxx</a:t>
            </a:r>
            <a:endParaRPr lang="pt-BR" sz="2000" i="1" dirty="0">
              <a:solidFill>
                <a:schemeClr val="dk1"/>
              </a:solidFill>
              <a:latin typeface="Arial" panose="020B0604020202020204" pitchFamily="34" charset="0"/>
              <a:ea typeface="Montserrat Medium"/>
              <a:cs typeface="Arial" panose="020B0604020202020204" pitchFamily="34" charset="0"/>
              <a:sym typeface="Montserrat Medium"/>
            </a:endParaRPr>
          </a:p>
        </p:txBody>
      </p:sp>
      <p:sp>
        <p:nvSpPr>
          <p:cNvPr id="12" name="Google Shape;311;p23">
            <a:extLst>
              <a:ext uri="{FF2B5EF4-FFF2-40B4-BE49-F238E27FC236}">
                <a16:creationId xmlns:a16="http://schemas.microsoft.com/office/drawing/2014/main" id="{47C7037D-9074-9DE3-B1D8-DA381BA39DE5}"/>
              </a:ext>
            </a:extLst>
          </p:cNvPr>
          <p:cNvSpPr/>
          <p:nvPr/>
        </p:nvSpPr>
        <p:spPr>
          <a:xfrm>
            <a:off x="769521" y="2054802"/>
            <a:ext cx="63600" cy="1032000"/>
          </a:xfrm>
          <a:prstGeom prst="rect">
            <a:avLst/>
          </a:prstGeom>
          <a:solidFill>
            <a:srgbClr val="E527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13" name="Google Shape;312;p23">
            <a:extLst>
              <a:ext uri="{FF2B5EF4-FFF2-40B4-BE49-F238E27FC236}">
                <a16:creationId xmlns:a16="http://schemas.microsoft.com/office/drawing/2014/main" id="{E1E52C82-A8DA-5269-6654-0CAC11D6C6D8}"/>
              </a:ext>
            </a:extLst>
          </p:cNvPr>
          <p:cNvSpPr/>
          <p:nvPr/>
        </p:nvSpPr>
        <p:spPr>
          <a:xfrm>
            <a:off x="769521" y="3414515"/>
            <a:ext cx="63600" cy="758700"/>
          </a:xfrm>
          <a:prstGeom prst="rect">
            <a:avLst/>
          </a:prstGeom>
          <a:solidFill>
            <a:srgbClr val="E527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14" name="Google Shape;313;p23">
            <a:extLst>
              <a:ext uri="{FF2B5EF4-FFF2-40B4-BE49-F238E27FC236}">
                <a16:creationId xmlns:a16="http://schemas.microsoft.com/office/drawing/2014/main" id="{AD154DBA-88E6-F337-2D62-19353A9A804B}"/>
              </a:ext>
            </a:extLst>
          </p:cNvPr>
          <p:cNvSpPr/>
          <p:nvPr/>
        </p:nvSpPr>
        <p:spPr>
          <a:xfrm>
            <a:off x="769521" y="4579575"/>
            <a:ext cx="63600" cy="630600"/>
          </a:xfrm>
          <a:prstGeom prst="rect">
            <a:avLst/>
          </a:prstGeom>
          <a:solidFill>
            <a:srgbClr val="E527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16" name="Retângulo 15">
            <a:extLst>
              <a:ext uri="{FF2B5EF4-FFF2-40B4-BE49-F238E27FC236}">
                <a16:creationId xmlns:a16="http://schemas.microsoft.com/office/drawing/2014/main" id="{13BC1E9D-CEC6-40FD-9E78-3F65D6CE1AD6}"/>
              </a:ext>
            </a:extLst>
          </p:cNvPr>
          <p:cNvSpPr/>
          <p:nvPr/>
        </p:nvSpPr>
        <p:spPr>
          <a:xfrm>
            <a:off x="6501054" y="1582825"/>
            <a:ext cx="4752975" cy="4280900"/>
          </a:xfrm>
          <a:prstGeom prst="rect">
            <a:avLst/>
          </a:prstGeom>
          <a:solidFill>
            <a:schemeClr val="accent1">
              <a:lumMod val="20000"/>
              <a:lumOff val="80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072012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77FF5-97E7-E424-DF98-32CA6567621B}"/>
            </a:ext>
          </a:extLst>
        </p:cNvPr>
        <p:cNvGrpSpPr/>
        <p:nvPr/>
      </p:nvGrpSpPr>
      <p:grpSpPr>
        <a:xfrm>
          <a:off x="0" y="0"/>
          <a:ext cx="0" cy="0"/>
          <a:chOff x="0" y="0"/>
          <a:chExt cx="0" cy="0"/>
        </a:xfrm>
      </p:grpSpPr>
      <p:sp>
        <p:nvSpPr>
          <p:cNvPr id="2" name="Retângulo 1">
            <a:extLst>
              <a:ext uri="{FF2B5EF4-FFF2-40B4-BE49-F238E27FC236}">
                <a16:creationId xmlns:a16="http://schemas.microsoft.com/office/drawing/2014/main" id="{71257461-22B5-D78B-D71A-0C3404E91A80}"/>
              </a:ext>
            </a:extLst>
          </p:cNvPr>
          <p:cNvSpPr/>
          <p:nvPr/>
        </p:nvSpPr>
        <p:spPr>
          <a:xfrm>
            <a:off x="-100484" y="-110532"/>
            <a:ext cx="512466" cy="7134330"/>
          </a:xfrm>
          <a:prstGeom prst="rect">
            <a:avLst/>
          </a:prstGeom>
          <a:solidFill>
            <a:srgbClr val="E52722"/>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pt-BR"/>
          </a:p>
        </p:txBody>
      </p:sp>
      <p:sp>
        <p:nvSpPr>
          <p:cNvPr id="4" name="Google Shape;100;p14">
            <a:extLst>
              <a:ext uri="{FF2B5EF4-FFF2-40B4-BE49-F238E27FC236}">
                <a16:creationId xmlns:a16="http://schemas.microsoft.com/office/drawing/2014/main" id="{94A8D0C6-3410-CA39-4F39-CD8E9FA16DAC}"/>
              </a:ext>
            </a:extLst>
          </p:cNvPr>
          <p:cNvSpPr txBox="1"/>
          <p:nvPr/>
        </p:nvSpPr>
        <p:spPr>
          <a:xfrm>
            <a:off x="6598416" y="1561903"/>
            <a:ext cx="3971925" cy="1508065"/>
          </a:xfrm>
          <a:prstGeom prst="rect">
            <a:avLst/>
          </a:prstGeom>
          <a:noFill/>
          <a:ln>
            <a:noFill/>
          </a:ln>
        </p:spPr>
        <p:txBody>
          <a:bodyPr spcFirstLastPara="1" wrap="square" lIns="91425" tIns="45700" rIns="91425" bIns="45700" anchor="t" anchorCtr="0">
            <a:spAutoFit/>
          </a:bodyPr>
          <a:lstStyle/>
          <a:p>
            <a:pPr lvl="0"/>
            <a:r>
              <a:rPr lang="en-US" sz="2000" b="1" dirty="0">
                <a:solidFill>
                  <a:schemeClr val="dk1"/>
                </a:solidFill>
                <a:latin typeface="Arial" panose="020B0604020202020204" pitchFamily="34" charset="0"/>
                <a:ea typeface="Montserrat ExtraBold"/>
                <a:cs typeface="Arial" panose="020B0604020202020204" pitchFamily="34" charset="0"/>
                <a:sym typeface="Montserrat ExtraBold"/>
              </a:rPr>
              <a:t>Novo Hospital Regional</a:t>
            </a:r>
          </a:p>
          <a:p>
            <a:r>
              <a:rPr lang="en-US" sz="1200" dirty="0">
                <a:solidFill>
                  <a:schemeClr val="dk1"/>
                </a:solidFill>
                <a:latin typeface="Arial" panose="020B0604020202020204" pitchFamily="34" charset="0"/>
                <a:ea typeface="Montserrat Medium"/>
                <a:cs typeface="Arial" panose="020B0604020202020204" pitchFamily="34" charset="0"/>
                <a:sym typeface="Montserrat Medium"/>
              </a:rPr>
              <a:t>Lorem Ipsum is simply dummy text of the printing and typesetting industry. Lorem Ipsum has been the industry's standard dummy text ever since 1966, when designers at Letraset and James Mosley, the librarian at St Bride Printing Library in London, took a 1914 Cicero translation and scrambled it to make dummy text</a:t>
            </a:r>
          </a:p>
        </p:txBody>
      </p:sp>
      <p:sp>
        <p:nvSpPr>
          <p:cNvPr id="5" name="Retângulo 4">
            <a:extLst>
              <a:ext uri="{FF2B5EF4-FFF2-40B4-BE49-F238E27FC236}">
                <a16:creationId xmlns:a16="http://schemas.microsoft.com/office/drawing/2014/main" id="{63F49C65-BFC8-14AE-4734-CACA7BE6A909}"/>
              </a:ext>
            </a:extLst>
          </p:cNvPr>
          <p:cNvSpPr/>
          <p:nvPr/>
        </p:nvSpPr>
        <p:spPr>
          <a:xfrm>
            <a:off x="1466850" y="1308577"/>
            <a:ext cx="4752975" cy="2162175"/>
          </a:xfrm>
          <a:prstGeom prst="rect">
            <a:avLst/>
          </a:prstGeom>
          <a:solidFill>
            <a:schemeClr val="accent1">
              <a:lumMod val="20000"/>
              <a:lumOff val="80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pt-BR"/>
          </a:p>
        </p:txBody>
      </p:sp>
      <p:sp>
        <p:nvSpPr>
          <p:cNvPr id="6" name="Retângulo 5">
            <a:extLst>
              <a:ext uri="{FF2B5EF4-FFF2-40B4-BE49-F238E27FC236}">
                <a16:creationId xmlns:a16="http://schemas.microsoft.com/office/drawing/2014/main" id="{682C82C7-FA3C-8D3A-E21B-BEDB791AD0B2}"/>
              </a:ext>
            </a:extLst>
          </p:cNvPr>
          <p:cNvSpPr/>
          <p:nvPr/>
        </p:nvSpPr>
        <p:spPr>
          <a:xfrm>
            <a:off x="1466850" y="3623152"/>
            <a:ext cx="4752975" cy="2162175"/>
          </a:xfrm>
          <a:prstGeom prst="rect">
            <a:avLst/>
          </a:prstGeom>
          <a:solidFill>
            <a:schemeClr val="accent1">
              <a:lumMod val="20000"/>
              <a:lumOff val="80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pt-BR"/>
          </a:p>
        </p:txBody>
      </p:sp>
      <p:sp>
        <p:nvSpPr>
          <p:cNvPr id="7" name="Google Shape;100;p14">
            <a:extLst>
              <a:ext uri="{FF2B5EF4-FFF2-40B4-BE49-F238E27FC236}">
                <a16:creationId xmlns:a16="http://schemas.microsoft.com/office/drawing/2014/main" id="{5E4D7DC1-2AF9-9EC6-4779-8C0D229D47CA}"/>
              </a:ext>
            </a:extLst>
          </p:cNvPr>
          <p:cNvSpPr txBox="1"/>
          <p:nvPr/>
        </p:nvSpPr>
        <p:spPr>
          <a:xfrm>
            <a:off x="6598417" y="3972463"/>
            <a:ext cx="3971925" cy="1508065"/>
          </a:xfrm>
          <a:prstGeom prst="rect">
            <a:avLst/>
          </a:prstGeom>
          <a:noFill/>
          <a:ln>
            <a:noFill/>
          </a:ln>
        </p:spPr>
        <p:txBody>
          <a:bodyPr spcFirstLastPara="1" wrap="square" lIns="91425" tIns="45700" rIns="91425" bIns="45700" anchor="t" anchorCtr="0">
            <a:spAutoFit/>
          </a:bodyPr>
          <a:lstStyle/>
          <a:p>
            <a:pPr lvl="0"/>
            <a:r>
              <a:rPr lang="en-US" sz="2000" b="1" dirty="0">
                <a:solidFill>
                  <a:schemeClr val="dk1"/>
                </a:solidFill>
                <a:latin typeface="Arial" panose="020B0604020202020204" pitchFamily="34" charset="0"/>
                <a:ea typeface="Montserrat ExtraBold"/>
                <a:cs typeface="Arial" panose="020B0604020202020204" pitchFamily="34" charset="0"/>
                <a:sym typeface="Montserrat ExtraBold"/>
              </a:rPr>
              <a:t>Novo Hospital Regional</a:t>
            </a:r>
          </a:p>
          <a:p>
            <a:r>
              <a:rPr lang="en-US" sz="1200" dirty="0">
                <a:solidFill>
                  <a:schemeClr val="dk1"/>
                </a:solidFill>
                <a:latin typeface="Arial" panose="020B0604020202020204" pitchFamily="34" charset="0"/>
                <a:ea typeface="Montserrat Medium"/>
                <a:cs typeface="Arial" panose="020B0604020202020204" pitchFamily="34" charset="0"/>
                <a:sym typeface="Montserrat Medium"/>
              </a:rPr>
              <a:t>Lorem Ipsum is simply dummy text of the printing and typesetting industry. Lorem Ipsum has been the industry's standard dummy text ever since 1966, when designers at Letraset and James Mosley, the librarian at St Bride Printing Library in London, took a 1914 Cicero translation and scrambled it to make dummy text</a:t>
            </a:r>
          </a:p>
        </p:txBody>
      </p:sp>
      <p:pic>
        <p:nvPicPr>
          <p:cNvPr id="8" name="Imagem 7">
            <a:extLst>
              <a:ext uri="{FF2B5EF4-FFF2-40B4-BE49-F238E27FC236}">
                <a16:creationId xmlns:a16="http://schemas.microsoft.com/office/drawing/2014/main" id="{9AB69E1F-DAB7-F0AF-D3F3-295388DA4380}"/>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9883325" y="143775"/>
            <a:ext cx="2171700" cy="603579"/>
          </a:xfrm>
          <a:prstGeom prst="rect">
            <a:avLst/>
          </a:prstGeom>
        </p:spPr>
      </p:pic>
    </p:spTree>
    <p:extLst>
      <p:ext uri="{BB962C8B-B14F-4D97-AF65-F5344CB8AC3E}">
        <p14:creationId xmlns:p14="http://schemas.microsoft.com/office/powerpoint/2010/main" val="2327414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DD3F712-2D21-C06F-4F3D-316E14F6ADDD}"/>
            </a:ext>
          </a:extLst>
        </p:cNvPr>
        <p:cNvGrpSpPr/>
        <p:nvPr/>
      </p:nvGrpSpPr>
      <p:grpSpPr>
        <a:xfrm>
          <a:off x="0" y="0"/>
          <a:ext cx="0" cy="0"/>
          <a:chOff x="0" y="0"/>
          <a:chExt cx="0" cy="0"/>
        </a:xfrm>
      </p:grpSpPr>
    </p:spTree>
    <p:extLst>
      <p:ext uri="{BB962C8B-B14F-4D97-AF65-F5344CB8AC3E}">
        <p14:creationId xmlns:p14="http://schemas.microsoft.com/office/powerpoint/2010/main" val="1447989770"/>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TotalTime>
  <Words>218</Words>
  <Application>Microsoft Office PowerPoint</Application>
  <PresentationFormat>Widescreen</PresentationFormat>
  <Paragraphs>30</Paragraphs>
  <Slides>5</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5</vt:i4>
      </vt:variant>
    </vt:vector>
  </HeadingPairs>
  <TitlesOfParts>
    <vt:vector size="12" baseType="lpstr">
      <vt:lpstr>Aptos</vt:lpstr>
      <vt:lpstr>Aptos Display</vt:lpstr>
      <vt:lpstr>Arial</vt:lpstr>
      <vt:lpstr>Arial Black</vt:lpstr>
      <vt:lpstr>Calibri</vt:lpstr>
      <vt:lpstr>Montserrat Medium</vt:lpstr>
      <vt:lpstr>Tema do Office</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Poliana De Souza Sales Elyote</dc:creator>
  <cp:lastModifiedBy>Poliana De Souza Sales Elyote</cp:lastModifiedBy>
  <cp:revision>3</cp:revision>
  <dcterms:created xsi:type="dcterms:W3CDTF">2026-06-29T13:54:13Z</dcterms:created>
  <dcterms:modified xsi:type="dcterms:W3CDTF">2026-06-29T14:31:40Z</dcterms:modified>
</cp:coreProperties>
</file>