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Montserrat ExtraBold" panose="00000900000000000000" pitchFamily="2" charset="0"/>
      <p:bold r:id="rId16"/>
      <p:boldItalic r:id="rId17"/>
    </p:embeddedFont>
    <p:embeddedFont>
      <p:font typeface="Montserrat Light" panose="00000400000000000000" pitchFamily="2" charset="0"/>
      <p:regular r:id="rId18"/>
      <p:bold r:id="rId19"/>
      <p:italic r:id="rId20"/>
      <p:boldItalic r:id="rId21"/>
    </p:embeddedFont>
    <p:embeddedFont>
      <p:font typeface="Montserrat Medium" panose="00000600000000000000" pitchFamily="2" charset="0"/>
      <p:regular r:id="rId22"/>
      <p:bold r:id="rId23"/>
      <p:italic r:id="rId24"/>
      <p:boldItalic r:id="rId25"/>
    </p:embeddedFont>
    <p:embeddedFont>
      <p:font typeface="Montserrat SemiBold" panose="00000700000000000000" pitchFamily="2" charset="0"/>
      <p:regular r:id="rId26"/>
      <p:bold r:id="rId27"/>
      <p:italic r:id="rId28"/>
      <p:boldItalic r:id="rId29"/>
    </p:embeddedFont>
    <p:embeddedFont>
      <p:font typeface="Times" panose="02020603050405020304" pitchFamily="18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/WaTCI3/A4L6rU3Qymi1EgRHq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8A9C49-4FD5-4365-87C1-FEDAE44BA574}" v="13" dt="2025-07-25T15:10:38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798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microsoft.com/office/2016/11/relationships/changesInfo" Target="changesInfos/changesInfo1.xml"/><Relationship Id="rId21" Type="http://schemas.openxmlformats.org/officeDocument/2006/relationships/font" Target="fonts/font10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a Vasconcelos" userId="d13ceacb7da8f848" providerId="LiveId" clId="{578A9C49-4FD5-4365-87C1-FEDAE44BA574}"/>
    <pc:docChg chg="undo custSel modSld">
      <pc:chgData name="Camila Vasconcelos" userId="d13ceacb7da8f848" providerId="LiveId" clId="{578A9C49-4FD5-4365-87C1-FEDAE44BA574}" dt="2025-07-25T15:10:48.115" v="75" actId="1076"/>
      <pc:docMkLst>
        <pc:docMk/>
      </pc:docMkLst>
      <pc:sldChg chg="addSp delSp modSp mod">
        <pc:chgData name="Camila Vasconcelos" userId="d13ceacb7da8f848" providerId="LiveId" clId="{578A9C49-4FD5-4365-87C1-FEDAE44BA574}" dt="2025-07-25T15:04:14.128" v="50" actId="732"/>
        <pc:sldMkLst>
          <pc:docMk/>
          <pc:sldMk cId="0" sldId="256"/>
        </pc:sldMkLst>
        <pc:picChg chg="add del mod">
          <ac:chgData name="Camila Vasconcelos" userId="d13ceacb7da8f848" providerId="LiveId" clId="{578A9C49-4FD5-4365-87C1-FEDAE44BA574}" dt="2025-07-25T14:58:32.058" v="22" actId="478"/>
          <ac:picMkLst>
            <pc:docMk/>
            <pc:sldMk cId="0" sldId="256"/>
            <ac:picMk id="3" creationId="{60AE7BEC-BA38-C1A5-149E-B78EE81BA03E}"/>
          </ac:picMkLst>
        </pc:picChg>
        <pc:picChg chg="add del mod modCrop">
          <ac:chgData name="Camila Vasconcelos" userId="d13ceacb7da8f848" providerId="LiveId" clId="{578A9C49-4FD5-4365-87C1-FEDAE44BA574}" dt="2025-07-25T15:04:14.128" v="50" actId="732"/>
          <ac:picMkLst>
            <pc:docMk/>
            <pc:sldMk cId="0" sldId="256"/>
            <ac:picMk id="5" creationId="{C8314667-2A81-C504-6205-2AB5E48399E9}"/>
          </ac:picMkLst>
        </pc:picChg>
        <pc:picChg chg="mod">
          <ac:chgData name="Camila Vasconcelos" userId="d13ceacb7da8f848" providerId="LiveId" clId="{578A9C49-4FD5-4365-87C1-FEDAE44BA574}" dt="2025-07-25T14:57:04.304" v="10" actId="1076"/>
          <ac:picMkLst>
            <pc:docMk/>
            <pc:sldMk cId="0" sldId="256"/>
            <ac:picMk id="60" creationId="{00000000-0000-0000-0000-000000000000}"/>
          </ac:picMkLst>
        </pc:picChg>
      </pc:sldChg>
      <pc:sldChg chg="addSp modSp mod">
        <pc:chgData name="Camila Vasconcelos" userId="d13ceacb7da8f848" providerId="LiveId" clId="{578A9C49-4FD5-4365-87C1-FEDAE44BA574}" dt="2025-07-25T15:05:30.893" v="55"/>
        <pc:sldMkLst>
          <pc:docMk/>
          <pc:sldMk cId="0" sldId="257"/>
        </pc:sldMkLst>
        <pc:picChg chg="add mod">
          <ac:chgData name="Camila Vasconcelos" userId="d13ceacb7da8f848" providerId="LiveId" clId="{578A9C49-4FD5-4365-87C1-FEDAE44BA574}" dt="2025-07-25T15:05:30.893" v="55"/>
          <ac:picMkLst>
            <pc:docMk/>
            <pc:sldMk cId="0" sldId="257"/>
            <ac:picMk id="2" creationId="{58164D1B-F4F5-F2BC-3749-F7B87AA79C6A}"/>
          </ac:picMkLst>
        </pc:picChg>
        <pc:picChg chg="mod">
          <ac:chgData name="Camila Vasconcelos" userId="d13ceacb7da8f848" providerId="LiveId" clId="{578A9C49-4FD5-4365-87C1-FEDAE44BA574}" dt="2025-07-25T15:04:48.838" v="54" actId="1076"/>
          <ac:picMkLst>
            <pc:docMk/>
            <pc:sldMk cId="0" sldId="257"/>
            <ac:picMk id="66" creationId="{00000000-0000-0000-0000-000000000000}"/>
          </ac:picMkLst>
        </pc:picChg>
      </pc:sldChg>
      <pc:sldChg chg="addSp modSp modNotes">
        <pc:chgData name="Camila Vasconcelos" userId="d13ceacb7da8f848" providerId="LiveId" clId="{578A9C49-4FD5-4365-87C1-FEDAE44BA574}" dt="2025-07-25T15:05:35.917" v="56"/>
        <pc:sldMkLst>
          <pc:docMk/>
          <pc:sldMk cId="0" sldId="258"/>
        </pc:sldMkLst>
        <pc:picChg chg="add mod">
          <ac:chgData name="Camila Vasconcelos" userId="d13ceacb7da8f848" providerId="LiveId" clId="{578A9C49-4FD5-4365-87C1-FEDAE44BA574}" dt="2025-07-25T15:05:35.917" v="56"/>
          <ac:picMkLst>
            <pc:docMk/>
            <pc:sldMk cId="0" sldId="258"/>
            <ac:picMk id="2" creationId="{68B87EE0-3A6B-85B1-D18A-2C86139938D8}"/>
          </ac:picMkLst>
        </pc:picChg>
      </pc:sldChg>
      <pc:sldChg chg="addSp modSp modNotes">
        <pc:chgData name="Camila Vasconcelos" userId="d13ceacb7da8f848" providerId="LiveId" clId="{578A9C49-4FD5-4365-87C1-FEDAE44BA574}" dt="2025-07-25T15:05:38.142" v="57"/>
        <pc:sldMkLst>
          <pc:docMk/>
          <pc:sldMk cId="0" sldId="259"/>
        </pc:sldMkLst>
        <pc:picChg chg="add mod">
          <ac:chgData name="Camila Vasconcelos" userId="d13ceacb7da8f848" providerId="LiveId" clId="{578A9C49-4FD5-4365-87C1-FEDAE44BA574}" dt="2025-07-25T15:05:38.142" v="57"/>
          <ac:picMkLst>
            <pc:docMk/>
            <pc:sldMk cId="0" sldId="259"/>
            <ac:picMk id="2" creationId="{7A5C0A74-43FB-457C-E781-7FB23732B237}"/>
          </ac:picMkLst>
        </pc:picChg>
      </pc:sldChg>
      <pc:sldChg chg="addSp modSp modNotes">
        <pc:chgData name="Camila Vasconcelos" userId="d13ceacb7da8f848" providerId="LiveId" clId="{578A9C49-4FD5-4365-87C1-FEDAE44BA574}" dt="2025-07-25T15:05:39.995" v="58"/>
        <pc:sldMkLst>
          <pc:docMk/>
          <pc:sldMk cId="0" sldId="260"/>
        </pc:sldMkLst>
        <pc:picChg chg="add mod">
          <ac:chgData name="Camila Vasconcelos" userId="d13ceacb7da8f848" providerId="LiveId" clId="{578A9C49-4FD5-4365-87C1-FEDAE44BA574}" dt="2025-07-25T15:05:39.995" v="58"/>
          <ac:picMkLst>
            <pc:docMk/>
            <pc:sldMk cId="0" sldId="260"/>
            <ac:picMk id="2" creationId="{73C1F3AB-1F30-DE5F-86E3-098AF4A33D07}"/>
          </ac:picMkLst>
        </pc:picChg>
      </pc:sldChg>
      <pc:sldChg chg="addSp modSp mod">
        <pc:chgData name="Camila Vasconcelos" userId="d13ceacb7da8f848" providerId="LiveId" clId="{578A9C49-4FD5-4365-87C1-FEDAE44BA574}" dt="2025-07-25T15:05:41.750" v="59"/>
        <pc:sldMkLst>
          <pc:docMk/>
          <pc:sldMk cId="0" sldId="261"/>
        </pc:sldMkLst>
        <pc:spChg chg="mod">
          <ac:chgData name="Camila Vasconcelos" userId="d13ceacb7da8f848" providerId="LiveId" clId="{578A9C49-4FD5-4365-87C1-FEDAE44BA574}" dt="2025-07-25T14:56:42.550" v="4" actId="27636"/>
          <ac:spMkLst>
            <pc:docMk/>
            <pc:sldMk cId="0" sldId="261"/>
            <ac:spMk id="101" creationId="{00000000-0000-0000-0000-000000000000}"/>
          </ac:spMkLst>
        </pc:spChg>
        <pc:picChg chg="add mod">
          <ac:chgData name="Camila Vasconcelos" userId="d13ceacb7da8f848" providerId="LiveId" clId="{578A9C49-4FD5-4365-87C1-FEDAE44BA574}" dt="2025-07-25T15:05:41.750" v="59"/>
          <ac:picMkLst>
            <pc:docMk/>
            <pc:sldMk cId="0" sldId="261"/>
            <ac:picMk id="2" creationId="{7DE13C9D-D45F-6934-6029-6FF6162E330F}"/>
          </ac:picMkLst>
        </pc:picChg>
      </pc:sldChg>
      <pc:sldChg chg="addSp modSp modNotes">
        <pc:chgData name="Camila Vasconcelos" userId="d13ceacb7da8f848" providerId="LiveId" clId="{578A9C49-4FD5-4365-87C1-FEDAE44BA574}" dt="2025-07-25T15:05:45.441" v="60"/>
        <pc:sldMkLst>
          <pc:docMk/>
          <pc:sldMk cId="0" sldId="262"/>
        </pc:sldMkLst>
        <pc:picChg chg="add mod">
          <ac:chgData name="Camila Vasconcelos" userId="d13ceacb7da8f848" providerId="LiveId" clId="{578A9C49-4FD5-4365-87C1-FEDAE44BA574}" dt="2025-07-25T15:05:45.441" v="60"/>
          <ac:picMkLst>
            <pc:docMk/>
            <pc:sldMk cId="0" sldId="262"/>
            <ac:picMk id="2" creationId="{CD04696D-C5BA-141C-1143-8CBB2B5E3470}"/>
          </ac:picMkLst>
        </pc:picChg>
      </pc:sldChg>
      <pc:sldChg chg="addSp modSp modNotes">
        <pc:chgData name="Camila Vasconcelos" userId="d13ceacb7da8f848" providerId="LiveId" clId="{578A9C49-4FD5-4365-87C1-FEDAE44BA574}" dt="2025-07-25T15:05:47.790" v="61"/>
        <pc:sldMkLst>
          <pc:docMk/>
          <pc:sldMk cId="0" sldId="263"/>
        </pc:sldMkLst>
        <pc:picChg chg="add mod">
          <ac:chgData name="Camila Vasconcelos" userId="d13ceacb7da8f848" providerId="LiveId" clId="{578A9C49-4FD5-4365-87C1-FEDAE44BA574}" dt="2025-07-25T15:05:47.790" v="61"/>
          <ac:picMkLst>
            <pc:docMk/>
            <pc:sldMk cId="0" sldId="263"/>
            <ac:picMk id="2" creationId="{57EE893B-F98B-E3F3-1A84-7E459E565DAD}"/>
          </ac:picMkLst>
        </pc:picChg>
      </pc:sldChg>
      <pc:sldChg chg="addSp delSp modSp mod">
        <pc:chgData name="Camila Vasconcelos" userId="d13ceacb7da8f848" providerId="LiveId" clId="{578A9C49-4FD5-4365-87C1-FEDAE44BA574}" dt="2025-07-25T15:10:48.115" v="75" actId="1076"/>
        <pc:sldMkLst>
          <pc:docMk/>
          <pc:sldMk cId="0" sldId="264"/>
        </pc:sldMkLst>
        <pc:picChg chg="add del mod">
          <ac:chgData name="Camila Vasconcelos" userId="d13ceacb7da8f848" providerId="LiveId" clId="{578A9C49-4FD5-4365-87C1-FEDAE44BA574}" dt="2025-07-25T14:56:48.741" v="8" actId="478"/>
          <ac:picMkLst>
            <pc:docMk/>
            <pc:sldMk cId="0" sldId="264"/>
            <ac:picMk id="3" creationId="{2533DE08-2E71-6E75-C6AA-1B08771265CF}"/>
          </ac:picMkLst>
        </pc:picChg>
        <pc:picChg chg="add del mod">
          <ac:chgData name="Camila Vasconcelos" userId="d13ceacb7da8f848" providerId="LiveId" clId="{578A9C49-4FD5-4365-87C1-FEDAE44BA574}" dt="2025-07-25T15:05:55.276" v="64" actId="478"/>
          <ac:picMkLst>
            <pc:docMk/>
            <pc:sldMk cId="0" sldId="264"/>
            <ac:picMk id="4" creationId="{CFD19A79-DD35-8930-A465-F82F5E93DF3E}"/>
          </ac:picMkLst>
        </pc:picChg>
        <pc:picChg chg="add del mod">
          <ac:chgData name="Camila Vasconcelos" userId="d13ceacb7da8f848" providerId="LiveId" clId="{578A9C49-4FD5-4365-87C1-FEDAE44BA574}" dt="2025-07-25T15:08:56.789" v="68" actId="478"/>
          <ac:picMkLst>
            <pc:docMk/>
            <pc:sldMk cId="0" sldId="264"/>
            <ac:picMk id="6" creationId="{CC1F2B23-4809-F6C7-F64E-CC83A9EA2C7E}"/>
          </ac:picMkLst>
        </pc:picChg>
        <pc:picChg chg="add mod">
          <ac:chgData name="Camila Vasconcelos" userId="d13ceacb7da8f848" providerId="LiveId" clId="{578A9C49-4FD5-4365-87C1-FEDAE44BA574}" dt="2025-07-25T15:10:48.115" v="75" actId="1076"/>
          <ac:picMkLst>
            <pc:docMk/>
            <pc:sldMk cId="0" sldId="264"/>
            <ac:picMk id="8" creationId="{E6308587-5E47-C492-63DA-99CE6BB5064B}"/>
          </ac:picMkLst>
        </pc:picChg>
        <pc:picChg chg="del">
          <ac:chgData name="Camila Vasconcelos" userId="d13ceacb7da8f848" providerId="LiveId" clId="{578A9C49-4FD5-4365-87C1-FEDAE44BA574}" dt="2025-07-25T14:55:24.606" v="2" actId="478"/>
          <ac:picMkLst>
            <pc:docMk/>
            <pc:sldMk cId="0" sldId="264"/>
            <ac:picMk id="12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Google Shape;96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" name="Google Shape;104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/>
              <a:t>Para copiar e colar um texto e manter a formatação do slide, copiar “CTRL+C” e colar “CTRL+SHIFT+V”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17353714" y="9382371"/>
            <a:ext cx="688602" cy="675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/>
          <p:nvPr/>
        </p:nvSpPr>
        <p:spPr>
          <a:xfrm>
            <a:off x="9144000" y="-250"/>
            <a:ext cx="9144000" cy="10287001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9"/>
          <p:cNvSpPr txBox="1">
            <a:spLocks noGrp="1"/>
          </p:cNvSpPr>
          <p:nvPr>
            <p:ph type="title"/>
          </p:nvPr>
        </p:nvSpPr>
        <p:spPr>
          <a:xfrm>
            <a:off x="531000" y="2466350"/>
            <a:ext cx="8090400" cy="296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1"/>
          </p:nvPr>
        </p:nvSpPr>
        <p:spPr>
          <a:xfrm>
            <a:off x="531000" y="5606150"/>
            <a:ext cx="8090400" cy="2470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400"/>
              <a:buFont typeface="Arial"/>
              <a:buNone/>
              <a:defRPr sz="4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400"/>
              <a:buFont typeface="Arial"/>
              <a:buNone/>
              <a:defRPr sz="4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400"/>
              <a:buFont typeface="Arial"/>
              <a:buNone/>
              <a:defRPr sz="4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400"/>
              <a:buFont typeface="Arial"/>
              <a:buNone/>
              <a:defRPr sz="4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400"/>
              <a:buFont typeface="Arial"/>
              <a:buNone/>
              <a:defRPr sz="4400"/>
            </a:lvl5pPr>
            <a:lvl6pPr marL="2743200" lvl="5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2"/>
          </p:nvPr>
        </p:nvSpPr>
        <p:spPr>
          <a:xfrm>
            <a:off x="9879000" y="1448149"/>
            <a:ext cx="7674000" cy="7390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ctr" anchorCtr="0">
            <a:normAutofit/>
          </a:bodyPr>
          <a:lstStyle>
            <a:lvl1pPr marL="457200" lvl="0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sldNum" idx="12"/>
          </p:nvPr>
        </p:nvSpPr>
        <p:spPr>
          <a:xfrm>
            <a:off x="17353714" y="9382371"/>
            <a:ext cx="688602" cy="675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body" idx="1"/>
          </p:nvPr>
        </p:nvSpPr>
        <p:spPr>
          <a:xfrm>
            <a:off x="623399" y="8461150"/>
            <a:ext cx="11997602" cy="1210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17353714" y="9382371"/>
            <a:ext cx="688602" cy="675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_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title" hasCustomPrompt="1"/>
          </p:nvPr>
        </p:nvSpPr>
        <p:spPr>
          <a:xfrm>
            <a:off x="623399" y="2212250"/>
            <a:ext cx="17041202" cy="39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00"/>
              <a:buFont typeface="Arial"/>
              <a:buNone/>
              <a:defRPr sz="24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1"/>
          </p:nvPr>
        </p:nvSpPr>
        <p:spPr>
          <a:xfrm>
            <a:off x="623399" y="6304450"/>
            <a:ext cx="17041202" cy="26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t" anchorCtr="0">
            <a:normAutofit/>
          </a:bodyPr>
          <a:lstStyle>
            <a:lvl1pPr marL="457200" lvl="0" indent="-463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17353714" y="9382371"/>
            <a:ext cx="688602" cy="675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17064009" y="9566909"/>
            <a:ext cx="309353" cy="296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>
              <a:solidFill>
                <a:srgbClr val="585858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title"/>
          </p:nvPr>
        </p:nvSpPr>
        <p:spPr>
          <a:xfrm>
            <a:off x="623416" y="1489149"/>
            <a:ext cx="17041202" cy="410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0"/>
              <a:buFont typeface="Arial"/>
              <a:buNone/>
              <a:defRPr sz="10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1"/>
          </p:nvPr>
        </p:nvSpPr>
        <p:spPr>
          <a:xfrm>
            <a:off x="623399" y="5668250"/>
            <a:ext cx="17041202" cy="158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5800"/>
              <a:buFont typeface="Arial"/>
              <a:buNone/>
              <a:defRPr sz="58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5800"/>
              <a:buFont typeface="Arial"/>
              <a:buNone/>
              <a:defRPr sz="58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5800"/>
              <a:buFont typeface="Arial"/>
              <a:buNone/>
              <a:defRPr sz="58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5800"/>
              <a:buFont typeface="Arial"/>
              <a:buNone/>
              <a:defRPr sz="58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5800"/>
              <a:buFont typeface="Arial"/>
              <a:buNone/>
              <a:defRPr sz="5800"/>
            </a:lvl5pPr>
            <a:lvl6pPr marL="2743200" lvl="5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17353714" y="9382371"/>
            <a:ext cx="688602" cy="675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 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367eab921ba_0_153"/>
          <p:cNvSpPr txBox="1">
            <a:spLocks noGrp="1"/>
          </p:cNvSpPr>
          <p:nvPr>
            <p:ph type="title"/>
          </p:nvPr>
        </p:nvSpPr>
        <p:spPr>
          <a:xfrm>
            <a:off x="623416" y="1489149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0"/>
              <a:buFont typeface="Arial"/>
              <a:buNone/>
              <a:defRPr sz="10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367eab921ba_0_153"/>
          <p:cNvSpPr txBox="1">
            <a:spLocks noGrp="1"/>
          </p:cNvSpPr>
          <p:nvPr>
            <p:ph type="body" idx="1"/>
          </p:nvPr>
        </p:nvSpPr>
        <p:spPr>
          <a:xfrm>
            <a:off x="623399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5800"/>
              <a:buFont typeface="Arial"/>
              <a:buNone/>
              <a:defRPr sz="5800">
                <a:solidFill>
                  <a:srgbClr val="585858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5800"/>
              <a:buFont typeface="Arial"/>
              <a:buNone/>
              <a:defRPr sz="5800">
                <a:solidFill>
                  <a:srgbClr val="585858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5800"/>
              <a:buFont typeface="Arial"/>
              <a:buNone/>
              <a:defRPr sz="5800">
                <a:solidFill>
                  <a:srgbClr val="585858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5800"/>
              <a:buFont typeface="Arial"/>
              <a:buNone/>
              <a:defRPr sz="5800">
                <a:solidFill>
                  <a:srgbClr val="585858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5800"/>
              <a:buFont typeface="Arial"/>
              <a:buNone/>
              <a:defRPr sz="5800">
                <a:solidFill>
                  <a:srgbClr val="585858"/>
                </a:solidFill>
              </a:defRPr>
            </a:lvl5pPr>
            <a:lvl6pPr marL="2743200" lvl="5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g367eab921ba_0_153"/>
          <p:cNvSpPr txBox="1">
            <a:spLocks noGrp="1"/>
          </p:cNvSpPr>
          <p:nvPr>
            <p:ph type="sldNum" idx="12"/>
          </p:nvPr>
        </p:nvSpPr>
        <p:spPr>
          <a:xfrm>
            <a:off x="17353714" y="9382371"/>
            <a:ext cx="6885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623399" y="4301699"/>
            <a:ext cx="17041202" cy="168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  <a:defRPr sz="7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ldNum" idx="12"/>
          </p:nvPr>
        </p:nvSpPr>
        <p:spPr>
          <a:xfrm>
            <a:off x="17353714" y="9382371"/>
            <a:ext cx="688602" cy="675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>
  <p:cSld name="TITLE_AND_BODY 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>
            <a:spLocks noGrp="1"/>
          </p:cNvSpPr>
          <p:nvPr>
            <p:ph type="title"/>
          </p:nvPr>
        </p:nvSpPr>
        <p:spPr>
          <a:xfrm>
            <a:off x="623399" y="890050"/>
            <a:ext cx="17041202" cy="114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body" idx="1"/>
          </p:nvPr>
        </p:nvSpPr>
        <p:spPr>
          <a:xfrm>
            <a:off x="623399" y="2304950"/>
            <a:ext cx="17041202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t" anchorCtr="0">
            <a:normAutofit/>
          </a:bodyPr>
          <a:lstStyle>
            <a:lvl1pPr marL="457200" lvl="0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>
            <a:off x="17353714" y="9382371"/>
            <a:ext cx="688602" cy="675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TWO_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>
            <a:spLocks noGrp="1"/>
          </p:cNvSpPr>
          <p:nvPr>
            <p:ph type="title"/>
          </p:nvPr>
        </p:nvSpPr>
        <p:spPr>
          <a:xfrm>
            <a:off x="623399" y="890050"/>
            <a:ext cx="17041202" cy="114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body" idx="1"/>
          </p:nvPr>
        </p:nvSpPr>
        <p:spPr>
          <a:xfrm>
            <a:off x="623399" y="2304950"/>
            <a:ext cx="7999802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t" anchorCtr="0">
            <a:normAutofit/>
          </a:bodyPr>
          <a:lstStyle>
            <a:lvl1pPr marL="457200" lvl="0" indent="-412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1pPr>
            <a:lvl2pPr marL="914400" lvl="1" indent="-412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2pPr>
            <a:lvl3pPr marL="1371600" lvl="2" indent="-412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■"/>
              <a:defRPr sz="2900"/>
            </a:lvl3pPr>
            <a:lvl4pPr marL="1828800" lvl="3" indent="-412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  <a:defRPr sz="2900"/>
            </a:lvl4pPr>
            <a:lvl5pPr marL="2286000" lvl="4" indent="-412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○"/>
              <a:defRPr sz="2900"/>
            </a:lvl5pPr>
            <a:lvl6pPr marL="2743200" lvl="5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2"/>
          </p:nvPr>
        </p:nvSpPr>
        <p:spPr>
          <a:xfrm>
            <a:off x="9664799" y="2304950"/>
            <a:ext cx="7999802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t" anchorCtr="0">
            <a:normAutofit/>
          </a:bodyPr>
          <a:lstStyle>
            <a:lvl1pPr marL="457200" lvl="0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1pPr>
            <a:lvl2pPr marL="914400" lvl="1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ldNum" idx="12"/>
          </p:nvPr>
        </p:nvSpPr>
        <p:spPr>
          <a:xfrm>
            <a:off x="17353714" y="9382371"/>
            <a:ext cx="688602" cy="675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>
            <a:spLocks noGrp="1"/>
          </p:cNvSpPr>
          <p:nvPr>
            <p:ph type="title"/>
          </p:nvPr>
        </p:nvSpPr>
        <p:spPr>
          <a:xfrm>
            <a:off x="623399" y="890050"/>
            <a:ext cx="17041202" cy="114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sldNum" idx="12"/>
          </p:nvPr>
        </p:nvSpPr>
        <p:spPr>
          <a:xfrm>
            <a:off x="17353714" y="9382371"/>
            <a:ext cx="688602" cy="675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_COLUMN_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>
            <a:spLocks noGrp="1"/>
          </p:cNvSpPr>
          <p:nvPr>
            <p:ph type="title"/>
          </p:nvPr>
        </p:nvSpPr>
        <p:spPr>
          <a:xfrm>
            <a:off x="623399" y="1111200"/>
            <a:ext cx="5616001" cy="15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1"/>
          </p:nvPr>
        </p:nvSpPr>
        <p:spPr>
          <a:xfrm>
            <a:off x="623399" y="2779199"/>
            <a:ext cx="5616001" cy="635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t" anchorCtr="0">
            <a:normAutofit/>
          </a:bodyPr>
          <a:lstStyle>
            <a:lvl1pPr marL="457200" lvl="0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2pPr>
            <a:lvl3pPr marL="1371600" lvl="2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 sz="2500"/>
            </a:lvl3pPr>
            <a:lvl4pPr marL="1828800" lvl="3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4pPr>
            <a:lvl5pPr marL="2286000" lvl="4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 sz="2500"/>
            </a:lvl5pPr>
            <a:lvl6pPr marL="2743200" lvl="5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17353714" y="9382371"/>
            <a:ext cx="688602" cy="675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_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980500" y="900299"/>
            <a:ext cx="12735601" cy="818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  <a:defRPr sz="10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sldNum" idx="12"/>
          </p:nvPr>
        </p:nvSpPr>
        <p:spPr>
          <a:xfrm>
            <a:off x="17353714" y="9382371"/>
            <a:ext cx="688602" cy="675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623399" y="890050"/>
            <a:ext cx="17041202" cy="114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  <a:defRPr sz="5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623399" y="2304950"/>
            <a:ext cx="17041202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t" anchorCtr="0">
            <a:normAutofit/>
          </a:bodyPr>
          <a:lstStyle>
            <a:lvl1pPr marL="457200" marR="0" lvl="0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Char char="●"/>
              <a:defRPr sz="37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Char char="○"/>
              <a:defRPr sz="37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Char char="■"/>
              <a:defRPr sz="37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Char char="●"/>
              <a:defRPr sz="37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Char char="○"/>
              <a:defRPr sz="37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Char char="■"/>
              <a:defRPr sz="37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Char char="●"/>
              <a:defRPr sz="37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Char char="○"/>
              <a:defRPr sz="37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63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700"/>
              <a:buFont typeface="Arial"/>
              <a:buChar char="■"/>
              <a:defRPr sz="37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sldNum" idx="12"/>
          </p:nvPr>
        </p:nvSpPr>
        <p:spPr>
          <a:xfrm>
            <a:off x="17353714" y="9382371"/>
            <a:ext cx="688602" cy="675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" title="SMU006025_A_APRESENTAÇÃO-DE-SLIDE-_1920X1080PX_MANUAL15-0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288000" cy="1028701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"/>
          <p:cNvSpPr txBox="1"/>
          <p:nvPr/>
        </p:nvSpPr>
        <p:spPr>
          <a:xfrm>
            <a:off x="2433600" y="2471125"/>
            <a:ext cx="13788900" cy="45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Montserrat"/>
              <a:buNone/>
            </a:pPr>
            <a:r>
              <a:rPr lang="en-US" sz="85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Manual 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Montserrat"/>
              <a:buNone/>
            </a:pPr>
            <a:r>
              <a:rPr lang="en-US" sz="85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Apresentação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Montserrat"/>
              <a:buNone/>
            </a:pPr>
            <a:r>
              <a:rPr lang="en-US" sz="85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 Slides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m 4" descr="Forma&#10;&#10;O conteúdo gerado por IA pode estar incorreto.">
            <a:extLst>
              <a:ext uri="{FF2B5EF4-FFF2-40B4-BE49-F238E27FC236}">
                <a16:creationId xmlns:a16="http://schemas.microsoft.com/office/drawing/2014/main" id="{C8314667-2A81-C504-6205-2AB5E48399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65" r="5760" b="12809"/>
          <a:stretch>
            <a:fillRect/>
          </a:stretch>
        </p:blipFill>
        <p:spPr>
          <a:xfrm>
            <a:off x="14241951" y="9253904"/>
            <a:ext cx="3347820" cy="9601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2" title="SMU006025_A_APRESENTAÇÃO-DE-SLIDE-_1920X1080PX_MANUAL15-0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3075"/>
            <a:ext cx="18288000" cy="1028701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/>
          <p:nvPr/>
        </p:nvSpPr>
        <p:spPr>
          <a:xfrm>
            <a:off x="-416475" y="-166600"/>
            <a:ext cx="9891300" cy="1874100"/>
          </a:xfrm>
          <a:prstGeom prst="roundRect">
            <a:avLst>
              <a:gd name="adj" fmla="val 16667"/>
            </a:avLst>
          </a:prstGeom>
          <a:solidFill>
            <a:srgbClr val="D5A6BD"/>
          </a:solidFill>
          <a:ln w="9525" cap="flat" cmpd="sng">
            <a:solidFill>
              <a:srgbClr val="A7A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 txBox="1">
            <a:spLocks noGrp="1"/>
          </p:cNvSpPr>
          <p:nvPr>
            <p:ph type="ctrTitle" idx="4294967295"/>
          </p:nvPr>
        </p:nvSpPr>
        <p:spPr>
          <a:xfrm>
            <a:off x="500750" y="1856199"/>
            <a:ext cx="16899000" cy="8530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t" anchorCtr="0">
            <a:normAutofit/>
          </a:bodyPr>
          <a:lstStyle/>
          <a:p>
            <a:pPr marL="952500" marR="0" lvl="0" indent="-7048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34990"/>
              </a:buClr>
              <a:buSzPts val="2600"/>
              <a:buFont typeface="Montserrat Medium"/>
              <a:buChar char="●"/>
            </a:pPr>
            <a:r>
              <a:rPr lang="en-US" sz="2600" b="0" i="0" u="none" strike="noStrike" cap="none" dirty="0">
                <a:solidFill>
                  <a:srgbClr val="03499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Seja </a:t>
            </a:r>
            <a:r>
              <a:rPr lang="en-US" sz="2600" b="0" i="1" u="none" strike="noStrike" cap="none" dirty="0">
                <a:solidFill>
                  <a:srgbClr val="03499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breve, claro e </a:t>
            </a:r>
            <a:r>
              <a:rPr lang="en-US" sz="2600" b="0" i="1" u="none" strike="noStrike" cap="none" dirty="0" err="1">
                <a:solidFill>
                  <a:srgbClr val="03499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objetivo</a:t>
            </a:r>
            <a:r>
              <a:rPr lang="en-US" sz="2600" b="0" i="1" u="none" strike="noStrike" cap="none" dirty="0">
                <a:solidFill>
                  <a:srgbClr val="03499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</a:t>
            </a:r>
            <a:endParaRPr sz="10800" b="0" i="1" u="none" strike="noStrike" cap="none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952500" marR="0" lvl="0" indent="-7048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34990"/>
              </a:buClr>
              <a:buSzPts val="2600"/>
              <a:buFont typeface="Montserrat Medium"/>
              <a:buNone/>
            </a:pPr>
            <a:r>
              <a:rPr lang="en-US" sz="2600" b="0" i="0" u="sng" strike="noStrike" cap="none" dirty="0">
                <a:solidFill>
                  <a:srgbClr val="03499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Utilize </a:t>
            </a:r>
            <a:r>
              <a:rPr lang="en-US" sz="2600" b="0" i="0" u="sng" strike="noStrike" cap="none" dirty="0" err="1">
                <a:solidFill>
                  <a:srgbClr val="03499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tópicos</a:t>
            </a:r>
            <a:r>
              <a:rPr lang="en-US" sz="2600" b="0" i="0" u="none" strike="noStrike" cap="none" dirty="0">
                <a:solidFill>
                  <a:srgbClr val="03499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para </a:t>
            </a:r>
            <a:r>
              <a:rPr lang="en-US" sz="26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lembrar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sua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fala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 </a:t>
            </a:r>
            <a:r>
              <a:rPr lang="en-US" sz="26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não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aplique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texto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para </a:t>
            </a:r>
            <a:r>
              <a:rPr lang="en-US" sz="26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ler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o slide.</a:t>
            </a:r>
            <a:endParaRPr sz="5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8923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Montserrat Medium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52500" marR="0" lvl="0" indent="-7048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34990"/>
              </a:buClr>
              <a:buSzPts val="2600"/>
              <a:buFont typeface="Montserrat Medium"/>
              <a:buNone/>
            </a:pPr>
            <a:r>
              <a:rPr lang="en-US" sz="2600" b="1" i="0" u="none" strike="noStrike" cap="none" dirty="0">
                <a:solidFill>
                  <a:srgbClr val="03499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Observe </a:t>
            </a:r>
            <a:r>
              <a:rPr lang="en-US" sz="2600" b="1" i="0" u="none" strike="noStrike" cap="none" dirty="0" err="1">
                <a:solidFill>
                  <a:srgbClr val="03499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os</a:t>
            </a:r>
            <a:r>
              <a:rPr lang="en-US" sz="2600" b="1" i="0" u="none" strike="noStrike" cap="none" dirty="0">
                <a:solidFill>
                  <a:srgbClr val="03499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slides para </a:t>
            </a:r>
            <a:r>
              <a:rPr lang="en-US" sz="2600" b="1" i="0" u="none" strike="noStrike" cap="none" dirty="0" err="1">
                <a:solidFill>
                  <a:srgbClr val="03499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cada</a:t>
            </a:r>
            <a:r>
              <a:rPr lang="en-US" sz="2600" b="1" i="0" u="none" strike="noStrike" cap="none" dirty="0">
                <a:solidFill>
                  <a:srgbClr val="03499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2600" b="1" i="0" u="none" strike="noStrike" cap="none" dirty="0" err="1">
                <a:solidFill>
                  <a:srgbClr val="03499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tipo</a:t>
            </a:r>
            <a:r>
              <a:rPr lang="en-US" sz="2600" b="1" i="0" u="none" strike="noStrike" cap="none" dirty="0">
                <a:solidFill>
                  <a:srgbClr val="03499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de </a:t>
            </a:r>
            <a:r>
              <a:rPr lang="en-US" sz="2600" b="1" i="0" u="none" strike="noStrike" cap="none" dirty="0" err="1">
                <a:solidFill>
                  <a:srgbClr val="03499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abordagem</a:t>
            </a:r>
            <a:r>
              <a:rPr lang="en-US" sz="2600" b="1" i="0" u="none" strike="noStrike" cap="none" dirty="0">
                <a:solidFill>
                  <a:srgbClr val="03499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:</a:t>
            </a:r>
            <a:endParaRPr sz="5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92300" marR="0" lvl="1" indent="-6921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Montserrat Medium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 </a:t>
            </a:r>
            <a:r>
              <a:rPr lang="en-US" sz="26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foto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26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gráfico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26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tabela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 </a:t>
            </a:r>
            <a:r>
              <a:rPr lang="en-US" sz="26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somente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texto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 sz="5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Montserrat Medium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52500" marR="0" lvl="0" indent="-7048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34990"/>
              </a:buClr>
              <a:buSzPts val="2600"/>
              <a:buFont typeface="Montserrat Medium"/>
              <a:buNone/>
            </a:pPr>
            <a:r>
              <a:rPr lang="en-US" sz="2600" b="1" i="0" u="none" strike="noStrike" cap="none" dirty="0">
                <a:solidFill>
                  <a:srgbClr val="03499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Utilize imagens se for </a:t>
            </a:r>
            <a:r>
              <a:rPr lang="en-US" sz="2600" b="1" i="0" u="none" strike="noStrike" cap="none" dirty="0" err="1">
                <a:solidFill>
                  <a:srgbClr val="03499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realmente</a:t>
            </a:r>
            <a:r>
              <a:rPr lang="en-US" sz="2600" b="1" i="0" u="none" strike="noStrike" cap="none" dirty="0">
                <a:solidFill>
                  <a:srgbClr val="03499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2600" b="1" i="0" u="none" strike="noStrike" cap="none" dirty="0" err="1">
                <a:solidFill>
                  <a:srgbClr val="03499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indispensável</a:t>
            </a:r>
            <a:r>
              <a:rPr lang="en-US" sz="2600" b="1" i="0" u="none" strike="noStrike" cap="none" dirty="0">
                <a:solidFill>
                  <a:srgbClr val="03499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</a:t>
            </a:r>
            <a:endParaRPr sz="5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92300" marR="0" lvl="1" indent="-6921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Montserrat Medium"/>
              <a:buNone/>
            </a:pPr>
            <a:r>
              <a:rPr lang="en-US" sz="26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Atenção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com o </a:t>
            </a:r>
            <a:r>
              <a:rPr lang="en-US" sz="3000" b="1" i="0" u="none" strike="noStrike" cap="none" dirty="0" err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tamanho</a:t>
            </a:r>
            <a:r>
              <a:rPr lang="en-US" sz="3000" b="1" i="0" u="none" strike="noStrike" cap="none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/</a:t>
            </a:r>
            <a:r>
              <a:rPr lang="en-US" sz="3000" b="1" i="0" u="none" strike="noStrike" cap="none" dirty="0" err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proporção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imagem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/</a:t>
            </a:r>
            <a:r>
              <a:rPr lang="en-US" sz="26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texto</a:t>
            </a:r>
            <a:endParaRPr sz="5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92300" marR="0" lvl="1" indent="-6921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Montserrat Medium"/>
              <a:buNone/>
            </a:pPr>
            <a:r>
              <a:rPr lang="en-US" sz="2600" b="1" i="0" u="none" strike="noStrike" cap="none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 </a:t>
            </a:r>
            <a:r>
              <a:rPr lang="en-US" sz="2600" b="1" i="0" u="none" strike="noStrike" cap="none" dirty="0" err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imagem</a:t>
            </a:r>
            <a:r>
              <a:rPr lang="en-US" sz="2600" b="1" i="0" u="none" strike="noStrike" cap="none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é </a:t>
            </a:r>
            <a:r>
              <a:rPr lang="en-US" sz="2600" b="1" i="0" u="none" strike="noStrike" cap="none" dirty="0" err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ilustrativa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 </a:t>
            </a:r>
            <a:r>
              <a:rPr lang="en-US" sz="26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só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deve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ser </a:t>
            </a:r>
            <a:r>
              <a:rPr lang="en-US" sz="26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usada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se </a:t>
            </a:r>
            <a:r>
              <a:rPr lang="en-US" sz="26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tiver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relação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ao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texto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 sz="5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92300" marR="0" lvl="1" indent="-6921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Montserrat Medium"/>
              <a:buNone/>
            </a:pPr>
            <a:r>
              <a:rPr lang="en-US" sz="26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Lembre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-se de </a:t>
            </a:r>
            <a:r>
              <a:rPr lang="en-US" sz="26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colocar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0" b="0" i="0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os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0" b="1" i="0" u="none" strike="noStrike" cap="none" dirty="0" err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créditos</a:t>
            </a:r>
            <a:r>
              <a:rPr lang="en-US" sz="2600" b="1" i="0" u="none" strike="noStrike" cap="none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do </a:t>
            </a:r>
            <a:r>
              <a:rPr lang="en-US" sz="2600" b="1" i="0" u="none" strike="noStrike" cap="none" dirty="0" err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fotógrafo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 sz="5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92300" marR="0" lvl="1" indent="-6921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Montserrat Medium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 a </a:t>
            </a:r>
            <a:r>
              <a:rPr lang="en-US" sz="2600" b="1" i="0" u="none" strike="noStrike" cap="none" dirty="0" err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imagem</a:t>
            </a:r>
            <a:r>
              <a:rPr lang="en-US" sz="2600" b="1" i="0" u="none" strike="noStrike" cap="none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for de </a:t>
            </a:r>
            <a:r>
              <a:rPr lang="en-US" sz="2600" b="1" i="0" u="none" strike="noStrike" cap="none" dirty="0" err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grande</a:t>
            </a:r>
            <a:r>
              <a:rPr lang="en-US" sz="2600" b="1" i="0" u="none" strike="noStrike" cap="none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2600" b="1" i="0" u="none" strike="noStrike" cap="none" dirty="0" err="1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relevância</a:t>
            </a:r>
            <a:r>
              <a:rPr lang="en-US" sz="2600" b="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utilize um 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slide </a:t>
            </a:r>
            <a:r>
              <a:rPr lang="en-US" sz="2600" b="0" i="1" u="none" strike="noStrike" cap="none" dirty="0" err="1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exclusivo</a:t>
            </a:r>
            <a:r>
              <a:rPr lang="en-US" sz="2600" b="0" i="1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 sz="5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329431" y="281775"/>
            <a:ext cx="437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 ExtraBold"/>
              <a:buNone/>
            </a:pPr>
            <a:r>
              <a:rPr lang="en-US" sz="3000" b="0" i="1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Orientações Gerais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58164D1B-F4F5-F2BC-3749-F7B87AA79C6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65" r="5760" b="12809"/>
          <a:stretch>
            <a:fillRect/>
          </a:stretch>
        </p:blipFill>
        <p:spPr>
          <a:xfrm>
            <a:off x="14241951" y="9253904"/>
            <a:ext cx="3347820" cy="9601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3" title="SMU006025_A_APRESENTAÇÃO-DE-SLIDE-_1920X1080PX_MANUAL15-0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288000" cy="1028701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"/>
          <p:cNvSpPr/>
          <p:nvPr/>
        </p:nvSpPr>
        <p:spPr>
          <a:xfrm>
            <a:off x="-416475" y="-166600"/>
            <a:ext cx="9891300" cy="1874100"/>
          </a:xfrm>
          <a:prstGeom prst="roundRect">
            <a:avLst>
              <a:gd name="adj" fmla="val 16667"/>
            </a:avLst>
          </a:prstGeom>
          <a:solidFill>
            <a:srgbClr val="D5A6BD"/>
          </a:solidFill>
          <a:ln w="9525" cap="flat" cmpd="sng">
            <a:solidFill>
              <a:srgbClr val="A7A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"/>
          <p:cNvSpPr txBox="1">
            <a:spLocks noGrp="1"/>
          </p:cNvSpPr>
          <p:nvPr>
            <p:ph type="ctrTitle" idx="4294967295"/>
          </p:nvPr>
        </p:nvSpPr>
        <p:spPr>
          <a:xfrm>
            <a:off x="500749" y="1654449"/>
            <a:ext cx="16458002" cy="74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t" anchorCtr="0">
            <a:normAutofit/>
          </a:bodyPr>
          <a:lstStyle/>
          <a:p>
            <a:pPr marL="952500" marR="0" lvl="0" indent="-7048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34990"/>
              </a:buClr>
              <a:buSzPts val="2600"/>
              <a:buFont typeface="Montserrat Medium"/>
              <a:buChar char="●"/>
            </a:pPr>
            <a:r>
              <a:rPr lang="en-US" sz="2600" b="1" i="0" u="none" strike="noStrike" cap="none">
                <a:solidFill>
                  <a:srgbClr val="03499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Organize proporcionalmente os tamanhos:</a:t>
            </a:r>
            <a:endParaRPr sz="5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92300" marR="0" lvl="1" indent="-6921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Montserrat Medium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Título:</a:t>
            </a:r>
            <a:r>
              <a:rPr lang="en-US" sz="2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não é necessário diferença maior que</a:t>
            </a:r>
            <a:r>
              <a:rPr lang="en-US" sz="310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50%.</a:t>
            </a:r>
            <a:endParaRPr sz="5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92300" marR="0" lvl="1" indent="-6921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Montserrat Medium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Texto: </a:t>
            </a:r>
            <a:r>
              <a:rPr lang="en-US" sz="2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lembre o que é mais importante: </a:t>
            </a:r>
            <a:r>
              <a:rPr lang="en-US" sz="260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 mensagem que quer passar.</a:t>
            </a:r>
            <a:r>
              <a:rPr lang="en-US" sz="2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5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92300" marR="0" lvl="1" indent="-6921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Montserrat Medium"/>
              <a:buNone/>
            </a:pPr>
            <a:r>
              <a:rPr lang="en-US" sz="2600" b="0" i="1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Seja objetivo e utilize apenas tópicos.</a:t>
            </a:r>
            <a:endParaRPr sz="5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Montserrat Medium"/>
              <a:buNone/>
            </a:pPr>
            <a:endParaRPr sz="2600" b="0" i="1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52500" marR="0" lvl="0" indent="-7048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34990"/>
              </a:buClr>
              <a:buSzPts val="2600"/>
              <a:buFont typeface="Montserrat Medium"/>
              <a:buNone/>
            </a:pPr>
            <a:r>
              <a:rPr lang="en-US" sz="2600" b="1" i="0" u="none" strike="noStrike" cap="none">
                <a:solidFill>
                  <a:srgbClr val="03499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Uso da logo:</a:t>
            </a:r>
            <a:r>
              <a:rPr lang="en-US" sz="260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2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obrigatório conter a logo do Governo em todas as lâminas.</a:t>
            </a:r>
            <a:endParaRPr sz="5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Montserrat Medium"/>
              <a:buNone/>
            </a:pPr>
            <a:endParaRPr sz="26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52500" marR="0" lvl="0" indent="-7048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34990"/>
              </a:buClr>
              <a:buSzPts val="2600"/>
              <a:buFont typeface="Montserrat Medium"/>
              <a:buNone/>
            </a:pPr>
            <a:r>
              <a:rPr lang="en-US" sz="2600" b="1" i="0" u="none" strike="noStrike" cap="none">
                <a:solidFill>
                  <a:srgbClr val="03499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Cuidado com as cores de fundo e texto:</a:t>
            </a:r>
            <a:endParaRPr sz="5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92300" marR="0" lvl="1" indent="-6921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Montserrat Medium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Utilizar sempre fonte preta.</a:t>
            </a:r>
            <a:endParaRPr sz="26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892300" marR="0" lvl="1" indent="-6921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Montserrat Medium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Faça uma apresentação “limpa”, visível, agradável aos olhos.</a:t>
            </a:r>
            <a:endParaRPr sz="5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92300" marR="0" lvl="1" indent="-6921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6007E"/>
              </a:buClr>
              <a:buSzPts val="2600"/>
              <a:buFont typeface="Montserrat Medium"/>
              <a:buNone/>
            </a:pPr>
            <a:r>
              <a:rPr lang="en-US" sz="2600" b="0" i="0" u="none" strike="noStrike" cap="none">
                <a:solidFill>
                  <a:srgbClr val="E6007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Sobrecarregar</a:t>
            </a:r>
            <a:r>
              <a:rPr lang="en-US" sz="2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0" b="0" i="0" u="none" strike="noStrike" cap="none">
                <a:solidFill>
                  <a:srgbClr val="03499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cores</a:t>
            </a:r>
            <a:r>
              <a:rPr lang="en-US" sz="2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600" b="0" i="0" u="none" strike="noStrike" cap="none">
                <a:solidFill>
                  <a:srgbClr val="96C11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é cansativo</a:t>
            </a:r>
            <a:r>
              <a:rPr lang="en-US" sz="2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en-US" sz="260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sobreposição de cores pode apagar o texto.</a:t>
            </a:r>
            <a:endParaRPr sz="5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"/>
          <p:cNvSpPr txBox="1"/>
          <p:nvPr/>
        </p:nvSpPr>
        <p:spPr>
          <a:xfrm>
            <a:off x="329431" y="281775"/>
            <a:ext cx="437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 ExtraBold"/>
              <a:buNone/>
            </a:pPr>
            <a:r>
              <a:rPr lang="en-US" sz="3000" b="0" i="1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Orientações Gerais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68B87EE0-3A6B-85B1-D18A-2C86139938D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65" r="5760" b="12809"/>
          <a:stretch>
            <a:fillRect/>
          </a:stretch>
        </p:blipFill>
        <p:spPr>
          <a:xfrm>
            <a:off x="14241951" y="9253904"/>
            <a:ext cx="3347820" cy="9601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4" title="SMU006025_A_APRESENTAÇÃO-DE-SLIDE-_1920X1080PX_MANUAL15-0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288000" cy="1028701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4"/>
          <p:cNvSpPr/>
          <p:nvPr/>
        </p:nvSpPr>
        <p:spPr>
          <a:xfrm>
            <a:off x="-416475" y="-166600"/>
            <a:ext cx="9891300" cy="1874100"/>
          </a:xfrm>
          <a:prstGeom prst="roundRect">
            <a:avLst>
              <a:gd name="adj" fmla="val 16667"/>
            </a:avLst>
          </a:prstGeom>
          <a:solidFill>
            <a:srgbClr val="D5A6BD"/>
          </a:solidFill>
          <a:ln w="9525" cap="flat" cmpd="sng">
            <a:solidFill>
              <a:srgbClr val="A7A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 txBox="1"/>
          <p:nvPr/>
        </p:nvSpPr>
        <p:spPr>
          <a:xfrm>
            <a:off x="329431" y="281775"/>
            <a:ext cx="437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 ExtraBold"/>
              <a:buNone/>
            </a:pPr>
            <a:r>
              <a:rPr lang="en-US" sz="3000" b="0" i="1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Orientações Gerais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 txBox="1">
            <a:spLocks noGrp="1"/>
          </p:cNvSpPr>
          <p:nvPr>
            <p:ph type="ctrTitle" idx="4294967295"/>
          </p:nvPr>
        </p:nvSpPr>
        <p:spPr>
          <a:xfrm>
            <a:off x="500749" y="1915458"/>
            <a:ext cx="16605000" cy="73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t" anchorCtr="0">
            <a:normAutofit fontScale="90000"/>
          </a:bodyPr>
          <a:lstStyle/>
          <a:p>
            <a:pPr marL="952500" marR="0" lvl="0" indent="-68834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6007E"/>
              </a:buClr>
              <a:buSzPct val="100000"/>
              <a:buFont typeface="Montserrat Medium"/>
              <a:buChar char="●"/>
            </a:pPr>
            <a:r>
              <a:rPr lang="en-US" sz="2600" b="1" i="0" u="none" strike="noStrike" cap="none">
                <a:solidFill>
                  <a:srgbClr val="E6007E"/>
                </a:solidFill>
                <a:latin typeface="Montserrat"/>
                <a:ea typeface="Montserrat"/>
                <a:cs typeface="Montserrat"/>
                <a:sym typeface="Montserrat"/>
              </a:rPr>
              <a:t>Muito cuidado</a:t>
            </a:r>
            <a:r>
              <a:rPr lang="en-US" sz="2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no uso de gráficos e tabelas. </a:t>
            </a:r>
            <a:r>
              <a:rPr lang="en-US" sz="260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Use-os para demonstrar, explicar</a:t>
            </a:r>
            <a:r>
              <a:rPr lang="en-US" sz="2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mas cuidado com as transposições de excel que poluem o slide, perdem a qualidade e não permitem uma leitura adequada. Muitas vezes é melhor traduzir o conteúdo do que apresentá-lo em forma de gráficos/tabelas. Atenção com tamanho da fonte das legendas e rótulos do gráfico.</a:t>
            </a:r>
            <a:endParaRPr sz="10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 Medium"/>
              <a:buNone/>
            </a:pPr>
            <a:endParaRPr sz="2600" b="1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 Medium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Distinção de formato - retrato / paisagem:</a:t>
            </a:r>
            <a:endParaRPr sz="5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92300" marR="0" lvl="1" indent="-6921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 Medium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Procure saber a resolução da tela, pois isso influencia a visualização do texto.</a:t>
            </a:r>
            <a:endParaRPr sz="26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892300" marR="0" lvl="1" indent="-6921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 Medium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sala 03 COI - widescreen / sala 02 COI - 4x3. Sempre verifique a resolução da tela.</a:t>
            </a:r>
            <a:endParaRPr sz="26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 Medium"/>
              <a:buNone/>
            </a:pPr>
            <a:endParaRPr sz="26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52500" marR="0" lvl="0" indent="-7048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 Medium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 ideal é </a:t>
            </a:r>
            <a:r>
              <a:rPr lang="en-US" sz="2600" b="1" i="0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não ultrapassar mais de 10 lâminas</a:t>
            </a:r>
            <a:r>
              <a:rPr lang="en-US" sz="2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na apresentação principal caso necessário, o limite é de 15 lâminas.</a:t>
            </a:r>
            <a:endParaRPr sz="5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 Medium"/>
              <a:buNone/>
            </a:pPr>
            <a:endParaRPr sz="26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52500" marR="0" lvl="0" indent="-7048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 Medium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Caso necessário, </a:t>
            </a:r>
            <a:r>
              <a:rPr lang="en-US" sz="2600" b="0" i="1" u="none" strike="noStrike" cap="none">
                <a:solidFill>
                  <a:srgbClr val="96C11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use hiperlinks</a:t>
            </a:r>
            <a:r>
              <a:rPr lang="en-US" sz="2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para fotos, gráficos, ilustrações ilustrações, informações complementares e só apresente se for solicitado.</a:t>
            </a:r>
            <a:endParaRPr sz="26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52500" marR="0" lvl="0" indent="-7048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 Medium"/>
              <a:buNone/>
            </a:pPr>
            <a:endParaRPr sz="26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7A5C0A74-43FB-457C-E781-7FB23732B23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65" r="5760" b="12809"/>
          <a:stretch>
            <a:fillRect/>
          </a:stretch>
        </p:blipFill>
        <p:spPr>
          <a:xfrm>
            <a:off x="14241951" y="9253904"/>
            <a:ext cx="3347820" cy="9601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5" title="SMU006025_A_APRESENTAÇÃO-DE-SLIDE-_1920X1080PX_MANUAL15-0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288000" cy="1028701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5"/>
          <p:cNvSpPr/>
          <p:nvPr/>
        </p:nvSpPr>
        <p:spPr>
          <a:xfrm>
            <a:off x="-416475" y="-166600"/>
            <a:ext cx="9891300" cy="1874100"/>
          </a:xfrm>
          <a:prstGeom prst="roundRect">
            <a:avLst>
              <a:gd name="adj" fmla="val 16667"/>
            </a:avLst>
          </a:prstGeom>
          <a:solidFill>
            <a:srgbClr val="D5A6BD"/>
          </a:solidFill>
          <a:ln w="9525" cap="flat" cmpd="sng">
            <a:solidFill>
              <a:srgbClr val="A7A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5"/>
          <p:cNvSpPr txBox="1"/>
          <p:nvPr/>
        </p:nvSpPr>
        <p:spPr>
          <a:xfrm>
            <a:off x="329431" y="281775"/>
            <a:ext cx="6233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 ExtraBold"/>
              <a:buNone/>
            </a:pPr>
            <a:r>
              <a:rPr lang="en-US" sz="3000" b="0" i="1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Orientações Gerais • Textos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5"/>
          <p:cNvSpPr txBox="1">
            <a:spLocks noGrp="1"/>
          </p:cNvSpPr>
          <p:nvPr>
            <p:ph type="ctrTitle" idx="4294967295"/>
          </p:nvPr>
        </p:nvSpPr>
        <p:spPr>
          <a:xfrm>
            <a:off x="500749" y="3410857"/>
            <a:ext cx="16605002" cy="3801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t" anchorCtr="0">
            <a:normAutofit/>
          </a:bodyPr>
          <a:lstStyle/>
          <a:p>
            <a:pPr marL="0" marR="0" lvl="0" indent="0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34990"/>
              </a:buClr>
              <a:buSzPts val="3300"/>
              <a:buFont typeface="Montserrat ExtraBold"/>
              <a:buNone/>
            </a:pPr>
            <a:r>
              <a:rPr lang="en-US" sz="3300" b="0" i="1" u="none" strike="noStrike" cap="none">
                <a:solidFill>
                  <a:srgbClr val="03499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Títulos -</a:t>
            </a:r>
            <a:r>
              <a:rPr lang="en-US" sz="3300" b="0" i="1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Montserrat ExtraBold Italic</a:t>
            </a:r>
            <a:endParaRPr sz="10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34990"/>
              </a:buClr>
              <a:buSzPts val="3300"/>
              <a:buFont typeface="Montserrat Light"/>
              <a:buNone/>
            </a:pPr>
            <a:r>
              <a:rPr lang="en-US" sz="3300" b="0" i="0" u="none" strike="noStrike" cap="none">
                <a:solidFill>
                  <a:srgbClr val="03499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Corpo do texto </a:t>
            </a:r>
            <a:r>
              <a:rPr lang="en-US" sz="33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- Montserrat Light</a:t>
            </a:r>
            <a:endParaRPr sz="5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34990"/>
              </a:buClr>
              <a:buSzPts val="3300"/>
              <a:buFont typeface="Montserrat SemiBold"/>
              <a:buNone/>
            </a:pPr>
            <a:r>
              <a:rPr lang="en-US" sz="3300" b="0" i="1" u="none" strike="noStrike" cap="none">
                <a:solidFill>
                  <a:srgbClr val="03499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Hyperlinks</a:t>
            </a:r>
            <a:r>
              <a:rPr lang="en-US" sz="3300" b="0" i="1" u="none" strike="noStrike" cap="non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- Montserrat SemiBold Italic</a:t>
            </a:r>
            <a:endParaRPr sz="5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73C1F3AB-1F30-DE5F-86E3-098AF4A33D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65" r="5760" b="12809"/>
          <a:stretch>
            <a:fillRect/>
          </a:stretch>
        </p:blipFill>
        <p:spPr>
          <a:xfrm>
            <a:off x="14241951" y="9253904"/>
            <a:ext cx="3347820" cy="9601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6" title="SMU006025_A_APRESENTAÇÃO-DE-SLIDE-_1920X1080PX_MANUAL15-0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288000" cy="1028701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6"/>
          <p:cNvSpPr/>
          <p:nvPr/>
        </p:nvSpPr>
        <p:spPr>
          <a:xfrm>
            <a:off x="-416475" y="-166600"/>
            <a:ext cx="9891300" cy="1874100"/>
          </a:xfrm>
          <a:prstGeom prst="roundRect">
            <a:avLst>
              <a:gd name="adj" fmla="val 16667"/>
            </a:avLst>
          </a:prstGeom>
          <a:solidFill>
            <a:srgbClr val="D5A6BD"/>
          </a:solidFill>
          <a:ln w="9525" cap="flat" cmpd="sng">
            <a:solidFill>
              <a:srgbClr val="A7A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6"/>
          <p:cNvSpPr txBox="1"/>
          <p:nvPr/>
        </p:nvSpPr>
        <p:spPr>
          <a:xfrm>
            <a:off x="329431" y="281775"/>
            <a:ext cx="6041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 ExtraBold"/>
              <a:buNone/>
            </a:pPr>
            <a:r>
              <a:rPr lang="en-US" sz="3000" b="0" i="1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Orientações Gerais • Cores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 txBox="1">
            <a:spLocks noGrp="1"/>
          </p:cNvSpPr>
          <p:nvPr>
            <p:ph type="ctrTitle" idx="4294967295"/>
          </p:nvPr>
        </p:nvSpPr>
        <p:spPr>
          <a:xfrm>
            <a:off x="500749" y="1654449"/>
            <a:ext cx="16605002" cy="736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t" anchorCtr="0">
            <a:normAutofit/>
          </a:bodyPr>
          <a:lstStyle/>
          <a:p>
            <a:pPr marL="457200" marR="0" lvl="0" indent="-30099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AutoNum type="arabicPeriod"/>
            </a:pPr>
            <a:r>
              <a:rPr lang="en-US" sz="26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Priorize o contraste:</a:t>
            </a:r>
            <a:endParaRPr sz="5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 </a:t>
            </a:r>
            <a:r>
              <a:rPr lang="en-US" sz="26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textos escuros (preto, azul escuro)</a:t>
            </a:r>
            <a:r>
              <a:rPr lang="en-US" sz="2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sobre fundos claros.</a:t>
            </a:r>
            <a:endParaRPr sz="5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175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Não utilize </a:t>
            </a:r>
            <a:r>
              <a:rPr lang="en-US" sz="26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texto branco o</a:t>
            </a:r>
            <a:r>
              <a:rPr lang="en-US" sz="2600" b="1" i="0" u="none" strike="noStrike" cap="non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 amarelo so</a:t>
            </a:r>
            <a:r>
              <a:rPr lang="en-US" sz="26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 fundo claro</a:t>
            </a:r>
            <a:r>
              <a:rPr lang="en-US" sz="2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pois prejudica a leitura.</a:t>
            </a:r>
            <a:endParaRPr sz="5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 preto e branco como base:</a:t>
            </a:r>
            <a:endParaRPr sz="10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175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Preto (#000000)</a:t>
            </a:r>
            <a:r>
              <a:rPr lang="en-US" sz="2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para textos e elementos principais.</a:t>
            </a:r>
            <a:endParaRPr sz="5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Branco (#FFFFFF)</a:t>
            </a:r>
            <a:r>
              <a:rPr lang="en-US" sz="2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para fundos ou espaços de respiro.</a:t>
            </a:r>
            <a:endParaRPr sz="5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Essa combinação é segura</a:t>
            </a:r>
            <a:r>
              <a:rPr lang="en-US" sz="2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 funcional em qualquer aplicação.</a:t>
            </a:r>
            <a:endParaRPr sz="5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Limite o uso simultâneo de cores vibrantes:</a:t>
            </a:r>
            <a:endParaRPr sz="5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 </a:t>
            </a:r>
            <a:r>
              <a:rPr lang="en-US" sz="2600" b="1" i="0" u="none" strike="noStrike" cap="none">
                <a:solidFill>
                  <a:srgbClr val="FF8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uma ou</a:t>
            </a:r>
            <a:r>
              <a:rPr lang="en-US" sz="26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2600" b="1" i="0" u="none" strike="noStrike" cap="none">
                <a:solidFill>
                  <a:srgbClr val="E6007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duas cores de destaque</a:t>
            </a:r>
            <a:r>
              <a:rPr lang="en-US" sz="2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por vez (ex: amarelo e azul OU laranja e magenta).</a:t>
            </a:r>
            <a:endParaRPr sz="5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Demasiadas cores saturadas podem gerar ruído visual.</a:t>
            </a:r>
            <a:endParaRPr sz="5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"/>
              <a:buNone/>
            </a:pPr>
            <a:endParaRPr sz="2600" b="1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7DE13C9D-D45F-6934-6029-6FF6162E330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65" r="5760" b="12809"/>
          <a:stretch>
            <a:fillRect/>
          </a:stretch>
        </p:blipFill>
        <p:spPr>
          <a:xfrm>
            <a:off x="14241951" y="9253904"/>
            <a:ext cx="3347820" cy="9601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7" title="SMU006025_A_APRESENTAÇÃO-DE-SLIDE-_1920X1080PX_MANUAL15-0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288000" cy="1028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7"/>
          <p:cNvSpPr/>
          <p:nvPr/>
        </p:nvSpPr>
        <p:spPr>
          <a:xfrm>
            <a:off x="-416475" y="-166600"/>
            <a:ext cx="9891300" cy="1874100"/>
          </a:xfrm>
          <a:prstGeom prst="roundRect">
            <a:avLst>
              <a:gd name="adj" fmla="val 16667"/>
            </a:avLst>
          </a:prstGeom>
          <a:solidFill>
            <a:srgbClr val="D5A6BD"/>
          </a:solidFill>
          <a:ln w="9525" cap="flat" cmpd="sng">
            <a:solidFill>
              <a:srgbClr val="A7A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7"/>
          <p:cNvSpPr txBox="1"/>
          <p:nvPr/>
        </p:nvSpPr>
        <p:spPr>
          <a:xfrm>
            <a:off x="329431" y="281775"/>
            <a:ext cx="6041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 ExtraBold"/>
              <a:buNone/>
            </a:pPr>
            <a:r>
              <a:rPr lang="en-US" sz="3000" b="0" i="1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Orientações Gerais • Cores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7"/>
          <p:cNvSpPr txBox="1">
            <a:spLocks noGrp="1"/>
          </p:cNvSpPr>
          <p:nvPr>
            <p:ph type="ctrTitle" idx="4294967295"/>
          </p:nvPr>
        </p:nvSpPr>
        <p:spPr>
          <a:xfrm>
            <a:off x="500749" y="1654449"/>
            <a:ext cx="16605002" cy="736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"/>
              <a:buNone/>
            </a:pPr>
            <a:br>
              <a:rPr lang="en-US" sz="3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Combos harmônicos:</a:t>
            </a:r>
            <a:endParaRPr sz="5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Azul escuro + Amarelo</a:t>
            </a:r>
            <a:endParaRPr sz="5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Preto + Verde</a:t>
            </a:r>
            <a:endParaRPr sz="5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Laranja + Azul</a:t>
            </a:r>
            <a:endParaRPr sz="5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Ciano + Preto</a:t>
            </a:r>
            <a:endParaRPr sz="5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"/>
              <a:buNone/>
            </a:pPr>
            <a:endParaRPr sz="5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7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18236" y="5990893"/>
            <a:ext cx="13851527" cy="280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CD04696D-C5BA-141C-1143-8CBB2B5E347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365" r="5760" b="12809"/>
          <a:stretch>
            <a:fillRect/>
          </a:stretch>
        </p:blipFill>
        <p:spPr>
          <a:xfrm>
            <a:off x="14241951" y="9253904"/>
            <a:ext cx="3347820" cy="9601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8" title="SMU006025_A_APRESENTAÇÃO-DE-SLIDE-_1920X1080PX_MANUAL15-0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288000" cy="1028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8"/>
          <p:cNvSpPr/>
          <p:nvPr/>
        </p:nvSpPr>
        <p:spPr>
          <a:xfrm>
            <a:off x="-416475" y="-166600"/>
            <a:ext cx="9891300" cy="1874100"/>
          </a:xfrm>
          <a:prstGeom prst="roundRect">
            <a:avLst>
              <a:gd name="adj" fmla="val 16667"/>
            </a:avLst>
          </a:prstGeom>
          <a:solidFill>
            <a:srgbClr val="D5A6BD"/>
          </a:solidFill>
          <a:ln w="9525" cap="flat" cmpd="sng">
            <a:solidFill>
              <a:srgbClr val="A7A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8"/>
          <p:cNvSpPr txBox="1"/>
          <p:nvPr/>
        </p:nvSpPr>
        <p:spPr>
          <a:xfrm>
            <a:off x="329431" y="281775"/>
            <a:ext cx="6626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Montserrat ExtraBold"/>
              <a:buNone/>
            </a:pPr>
            <a:r>
              <a:rPr lang="en-US" sz="3000" b="0" i="1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Orientações Gerais • Hiperlinks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8"/>
          <p:cNvSpPr txBox="1">
            <a:spLocks noGrp="1"/>
          </p:cNvSpPr>
          <p:nvPr>
            <p:ph type="ctrTitle" idx="4294967295"/>
          </p:nvPr>
        </p:nvSpPr>
        <p:spPr>
          <a:xfrm>
            <a:off x="500749" y="1678185"/>
            <a:ext cx="16605002" cy="639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9625" tIns="189625" rIns="189625" bIns="189625" anchor="t" anchorCtr="0">
            <a:normAutofit fontScale="90000"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Quando necessário, </a:t>
            </a:r>
            <a:r>
              <a:rPr lang="en-US" sz="2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utilize hiperlinks para conteúdos complementares</a:t>
            </a:r>
            <a:r>
              <a:rPr lang="en-US" sz="2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que ajudem a enriquecer a comunicação e a experiência do usuário.</a:t>
            </a:r>
            <a:endParaRPr sz="2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Prefira uso de conteúdos estáticos no </a:t>
            </a:r>
            <a:r>
              <a:rPr lang="en-US" sz="2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hiperlink,</a:t>
            </a:r>
            <a:r>
              <a:rPr lang="en-US" sz="2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para evitar uma possível instabilidade de internet.</a:t>
            </a:r>
            <a:endParaRPr sz="2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Envie a apresentação no prazo adequado. Envie o arquivo sempre em formato ppt e pdf, nunca em aplicativos de elaboração.</a:t>
            </a:r>
            <a:endParaRPr sz="2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"/>
              <a:buNone/>
            </a:pPr>
            <a:endParaRPr sz="26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Links para </a:t>
            </a:r>
            <a:r>
              <a:rPr lang="en-US" sz="2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mapas</a:t>
            </a:r>
            <a:r>
              <a:rPr lang="en-US" sz="2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(ex: localização de eventos ou obras)</a:t>
            </a:r>
            <a:endParaRPr sz="5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Links para </a:t>
            </a:r>
            <a:r>
              <a:rPr lang="en-US" sz="2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galerias de fotos ou vídeos</a:t>
            </a:r>
            <a:endParaRPr sz="10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Links para </a:t>
            </a:r>
            <a:r>
              <a:rPr lang="en-US" sz="26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documentos, formulários ou páginas externas</a:t>
            </a:r>
            <a:r>
              <a:rPr lang="en-US" sz="2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que complementem a informação apresentada</a:t>
            </a:r>
            <a:endParaRPr sz="10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Montserrat"/>
              <a:buNone/>
            </a:pPr>
            <a:r>
              <a:rPr lang="en-US" sz="2200" b="1" i="1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Importante:</a:t>
            </a:r>
            <a:r>
              <a:rPr lang="en-US" sz="2200" b="0" i="1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sempre destaque os links com </a:t>
            </a:r>
            <a:r>
              <a:rPr lang="en-US" sz="2200" b="1" i="1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sublinhado</a:t>
            </a:r>
            <a:r>
              <a:rPr lang="en-US" sz="2200" b="0" i="1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ou </a:t>
            </a:r>
            <a:r>
              <a:rPr lang="en-US" sz="2200" b="1" i="1" u="none" strike="noStrike" cap="non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cor distinta</a:t>
            </a:r>
            <a:r>
              <a:rPr lang="en-US" sz="2200" b="0" i="1" u="none" strike="noStrike" cap="non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en-US" sz="2200" b="0" i="1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mantendo contraste suficiente com o fundo para garantir acessibilidade.</a:t>
            </a:r>
            <a:endParaRPr sz="5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Forma&#10;&#10;O conteúdo gerado por IA pode estar incorreto.">
            <a:extLst>
              <a:ext uri="{FF2B5EF4-FFF2-40B4-BE49-F238E27FC236}">
                <a16:creationId xmlns:a16="http://schemas.microsoft.com/office/drawing/2014/main" id="{57EE893B-F98B-E3F3-1A84-7E459E565DA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65" r="5760" b="12809"/>
          <a:stretch>
            <a:fillRect/>
          </a:stretch>
        </p:blipFill>
        <p:spPr>
          <a:xfrm>
            <a:off x="14241951" y="9253904"/>
            <a:ext cx="3347820" cy="9601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80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Forma">
            <a:extLst>
              <a:ext uri="{FF2B5EF4-FFF2-40B4-BE49-F238E27FC236}">
                <a16:creationId xmlns:a16="http://schemas.microsoft.com/office/drawing/2014/main" id="{E6308587-5E47-C492-63DA-99CE6BB50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619" y="3800739"/>
            <a:ext cx="9076761" cy="26855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839</Words>
  <Application>Microsoft Office PowerPoint</Application>
  <PresentationFormat>Personalizar</PresentationFormat>
  <Paragraphs>75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7" baseType="lpstr">
      <vt:lpstr>Montserrat</vt:lpstr>
      <vt:lpstr>Montserrat Light</vt:lpstr>
      <vt:lpstr>Times</vt:lpstr>
      <vt:lpstr>Montserrat Medium</vt:lpstr>
      <vt:lpstr>Montserrat SemiBold</vt:lpstr>
      <vt:lpstr>Arial</vt:lpstr>
      <vt:lpstr>Montserrat ExtraBold</vt:lpstr>
      <vt:lpstr>Simple Light</vt:lpstr>
      <vt:lpstr>Apresentação do PowerPoint</vt:lpstr>
      <vt:lpstr>Seja breve, claro e objetivo. Utilize tópicos para lembrar sua fala e não aplique texto para ler o slide.  Observe os slides para cada tipo de abordagem: Com foto, gráfico, tabela e somente texto.  Utilize imagens se for realmente indispensável. Atenção com o tamanho/proporção imagem/texto A imagem é ilustrativa e só deve ser usada se tiver relação ao texto. Lembre-se de colocar os créditos do fotógrafo. Se a imagem for de grande relevância, utilize um slide exclusivo.</vt:lpstr>
      <vt:lpstr>Organize proporcionalmente os tamanhos: Título: não é necessário diferença maior que 50%. Texto: lembre o que é mais importante: a mensagem que quer passar.  Seja objetivo e utilize apenas tópicos.  Uso da logo: obrigatório conter a logo do Governo em todas as lâminas.  Cuidado com as cores de fundo e texto: Utilizar sempre fonte preta. Faça uma apresentação “limpa”, visível, agradável aos olhos. Sobrecarregar cores é cansativo, sobreposição de cores pode apagar o texto.</vt:lpstr>
      <vt:lpstr>Muito cuidado no uso de gráficos e tabelas. Use-os para demonstrar, explicar, mas cuidado com as transposições de excel que poluem o slide, perdem a qualidade e não permitem uma leitura adequada. Muitas vezes é melhor traduzir o conteúdo do que apresentá-lo em forma de gráficos/tabelas. Atenção com tamanho da fonte das legendas e rótulos do gráfico.  Distinção de formato - retrato / paisagem: Procure saber a resolução da tela, pois isso influencia a visualização do texto. sala 03 COI - widescreen / sala 02 COI - 4x3. Sempre verifique a resolução da tela.  O ideal é não ultrapassar mais de 10 lâminas na apresentação principal caso necessário, o limite é de 15 lâminas.  Caso necessário, use hiperlinks para fotos, gráficos, ilustrações ilustrações, informações complementares e só apresente se for solicitado. </vt:lpstr>
      <vt:lpstr>Títulos - Montserrat ExtraBold Italic Corpo do texto - Montserrat Light Hyperlinks - Montserrat SemiBold Italic</vt:lpstr>
      <vt:lpstr>Priorize o contraste: Use textos escuros (preto, azul escuro) sobre fundos claros. Não utilize texto branco ou amarelo sobre fundo claro, pois prejudica a leitura. Use preto e branco como base: Preto (#000000) para textos e elementos principais. Branco (#FFFFFF) para fundos ou espaços de respiro. Essa combinação é segura e funcional em qualquer aplicação. Limite o uso simultâneo de cores vibrantes: Use uma ou duas cores de destaque por vez (ex: amarelo e azul OU laranja e magenta). Demasiadas cores saturadas podem gerar ruído visual. </vt:lpstr>
      <vt:lpstr> Combos harmônicos: Azul escuro + Amarelo Preto + Verde Laranja + Azul Ciano + Preto </vt:lpstr>
      <vt:lpstr>Quando necessário, utilize hiperlinks para conteúdos complementares que ajudem a enriquecer a comunicação e a experiência do usuário. Prefira uso de conteúdos estáticos no hiperlink, para evitar uma possível instabilidade de internet. Envie a apresentação no prazo adequado. Envie o arquivo sempre em formato ppt e pdf, nunca em aplicativos de elaboração.  Links para mapas (ex: localização de eventos ou obras) Links para galerias de fotos ou vídeos Links para documentos, formulários ou páginas externas que complementem a informação apresentada Importante: sempre destaque os links com sublinhado ou cor distinta, mantendo contraste suficiente com o fundo para garantir acessibilidade.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Camila Vasconcelos</cp:lastModifiedBy>
  <cp:revision>1</cp:revision>
  <dcterms:modified xsi:type="dcterms:W3CDTF">2025-07-25T15:10:48Z</dcterms:modified>
</cp:coreProperties>
</file>