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601200" cy="64008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5s99XQPm5xINPcKYDPsqUC0CU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53EB0-AF1A-4F9D-8328-2A10CC3928C5}" v="13" dt="2025-07-25T15:13:04.311"/>
  </p1510:revLst>
</p1510:revInfo>
</file>

<file path=ppt/tableStyles.xml><?xml version="1.0" encoding="utf-8"?>
<a:tblStyleLst xmlns:a="http://schemas.openxmlformats.org/drawingml/2006/main" def="{2369B966-AF26-4D2D-8EBD-433FF2010C22}">
  <a:tblStyle styleId="{2369B966-AF26-4D2D-8EBD-433FF2010C22}" styleName="Table_0"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8FB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DFD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193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Vasconcelos" userId="d13ceacb7da8f848" providerId="LiveId" clId="{5E253EB0-AF1A-4F9D-8328-2A10CC3928C5}"/>
    <pc:docChg chg="custSel modSld">
      <pc:chgData name="Camila Vasconcelos" userId="d13ceacb7da8f848" providerId="LiveId" clId="{5E253EB0-AF1A-4F9D-8328-2A10CC3928C5}" dt="2025-07-25T15:13:12.742" v="26" actId="1076"/>
      <pc:docMkLst>
        <pc:docMk/>
      </pc:docMkLst>
      <pc:sldChg chg="addSp modSp mod">
        <pc:chgData name="Camila Vasconcelos" userId="d13ceacb7da8f848" providerId="LiveId" clId="{5E253EB0-AF1A-4F9D-8328-2A10CC3928C5}" dt="2025-07-25T15:12:07.787" v="7" actId="14100"/>
        <pc:sldMkLst>
          <pc:docMk/>
          <pc:sldMk cId="0" sldId="256"/>
        </pc:sldMkLst>
        <pc:grpChg chg="mod">
          <ac:chgData name="Camila Vasconcelos" userId="d13ceacb7da8f848" providerId="LiveId" clId="{5E253EB0-AF1A-4F9D-8328-2A10CC3928C5}" dt="2025-07-25T15:11:33.139" v="1" actId="1076"/>
          <ac:grpSpMkLst>
            <pc:docMk/>
            <pc:sldMk cId="0" sldId="256"/>
            <ac:grpSpMk id="60" creationId="{00000000-0000-0000-0000-000000000000}"/>
          </ac:grpSpMkLst>
        </pc:grpChg>
        <pc:picChg chg="add mod">
          <ac:chgData name="Camila Vasconcelos" userId="d13ceacb7da8f848" providerId="LiveId" clId="{5E253EB0-AF1A-4F9D-8328-2A10CC3928C5}" dt="2025-07-25T15:12:07.787" v="7" actId="14100"/>
          <ac:picMkLst>
            <pc:docMk/>
            <pc:sldMk cId="0" sldId="256"/>
            <ac:picMk id="2" creationId="{C8314667-2A81-C504-6205-2AB5E48399E9}"/>
          </ac:picMkLst>
        </pc:picChg>
      </pc:sldChg>
      <pc:sldChg chg="addSp modSp mod modNotes">
        <pc:chgData name="Camila Vasconcelos" userId="d13ceacb7da8f848" providerId="LiveId" clId="{5E253EB0-AF1A-4F9D-8328-2A10CC3928C5}" dt="2025-07-25T15:12:18.237" v="10" actId="962"/>
        <pc:sldMkLst>
          <pc:docMk/>
          <pc:sldMk cId="0" sldId="257"/>
        </pc:sldMkLst>
        <pc:picChg chg="add mod">
          <ac:chgData name="Camila Vasconcelos" userId="d13ceacb7da8f848" providerId="LiveId" clId="{5E253EB0-AF1A-4F9D-8328-2A10CC3928C5}" dt="2025-07-25T15:12:18.237" v="10" actId="962"/>
          <ac:picMkLst>
            <pc:docMk/>
            <pc:sldMk cId="0" sldId="257"/>
            <ac:picMk id="2" creationId="{350C4D56-CDB2-1E8F-6948-18BBF0204D4C}"/>
          </ac:picMkLst>
        </pc:picChg>
      </pc:sldChg>
      <pc:sldChg chg="addSp modSp modNotes">
        <pc:chgData name="Camila Vasconcelos" userId="d13ceacb7da8f848" providerId="LiveId" clId="{5E253EB0-AF1A-4F9D-8328-2A10CC3928C5}" dt="2025-07-25T15:12:29.701" v="11"/>
        <pc:sldMkLst>
          <pc:docMk/>
          <pc:sldMk cId="0" sldId="258"/>
        </pc:sldMkLst>
        <pc:picChg chg="add mod">
          <ac:chgData name="Camila Vasconcelos" userId="d13ceacb7da8f848" providerId="LiveId" clId="{5E253EB0-AF1A-4F9D-8328-2A10CC3928C5}" dt="2025-07-25T15:12:29.701" v="11"/>
          <ac:picMkLst>
            <pc:docMk/>
            <pc:sldMk cId="0" sldId="258"/>
            <ac:picMk id="2" creationId="{2408C736-DF68-85A6-D638-BB791B63EE72}"/>
          </ac:picMkLst>
        </pc:picChg>
      </pc:sldChg>
      <pc:sldChg chg="addSp modSp modNotes">
        <pc:chgData name="Camila Vasconcelos" userId="d13ceacb7da8f848" providerId="LiveId" clId="{5E253EB0-AF1A-4F9D-8328-2A10CC3928C5}" dt="2025-07-25T15:12:32" v="12"/>
        <pc:sldMkLst>
          <pc:docMk/>
          <pc:sldMk cId="0" sldId="259"/>
        </pc:sldMkLst>
        <pc:picChg chg="add mod">
          <ac:chgData name="Camila Vasconcelos" userId="d13ceacb7da8f848" providerId="LiveId" clId="{5E253EB0-AF1A-4F9D-8328-2A10CC3928C5}" dt="2025-07-25T15:12:32" v="12"/>
          <ac:picMkLst>
            <pc:docMk/>
            <pc:sldMk cId="0" sldId="259"/>
            <ac:picMk id="2" creationId="{E9766F5A-1319-BCCA-0C77-76F46FF6AEA0}"/>
          </ac:picMkLst>
        </pc:picChg>
      </pc:sldChg>
      <pc:sldChg chg="addSp modSp modNotes">
        <pc:chgData name="Camila Vasconcelos" userId="d13ceacb7da8f848" providerId="LiveId" clId="{5E253EB0-AF1A-4F9D-8328-2A10CC3928C5}" dt="2025-07-25T15:12:33.823" v="13"/>
        <pc:sldMkLst>
          <pc:docMk/>
          <pc:sldMk cId="0" sldId="260"/>
        </pc:sldMkLst>
        <pc:picChg chg="add mod">
          <ac:chgData name="Camila Vasconcelos" userId="d13ceacb7da8f848" providerId="LiveId" clId="{5E253EB0-AF1A-4F9D-8328-2A10CC3928C5}" dt="2025-07-25T15:12:33.823" v="13"/>
          <ac:picMkLst>
            <pc:docMk/>
            <pc:sldMk cId="0" sldId="260"/>
            <ac:picMk id="2" creationId="{6C36B016-291B-5C2C-F394-FB9239BF51DA}"/>
          </ac:picMkLst>
        </pc:picChg>
      </pc:sldChg>
      <pc:sldChg chg="addSp modSp modNotes">
        <pc:chgData name="Camila Vasconcelos" userId="d13ceacb7da8f848" providerId="LiveId" clId="{5E253EB0-AF1A-4F9D-8328-2A10CC3928C5}" dt="2025-07-25T15:12:36.372" v="14"/>
        <pc:sldMkLst>
          <pc:docMk/>
          <pc:sldMk cId="0" sldId="261"/>
        </pc:sldMkLst>
        <pc:picChg chg="add mod">
          <ac:chgData name="Camila Vasconcelos" userId="d13ceacb7da8f848" providerId="LiveId" clId="{5E253EB0-AF1A-4F9D-8328-2A10CC3928C5}" dt="2025-07-25T15:12:36.372" v="14"/>
          <ac:picMkLst>
            <pc:docMk/>
            <pc:sldMk cId="0" sldId="261"/>
            <ac:picMk id="2" creationId="{7AEFC968-0A7C-D663-05A8-74B7ACE77515}"/>
          </ac:picMkLst>
        </pc:picChg>
      </pc:sldChg>
      <pc:sldChg chg="addSp modSp modNotes">
        <pc:chgData name="Camila Vasconcelos" userId="d13ceacb7da8f848" providerId="LiveId" clId="{5E253EB0-AF1A-4F9D-8328-2A10CC3928C5}" dt="2025-07-25T15:12:37.689" v="15"/>
        <pc:sldMkLst>
          <pc:docMk/>
          <pc:sldMk cId="0" sldId="262"/>
        </pc:sldMkLst>
        <pc:picChg chg="add mod">
          <ac:chgData name="Camila Vasconcelos" userId="d13ceacb7da8f848" providerId="LiveId" clId="{5E253EB0-AF1A-4F9D-8328-2A10CC3928C5}" dt="2025-07-25T15:12:37.689" v="15"/>
          <ac:picMkLst>
            <pc:docMk/>
            <pc:sldMk cId="0" sldId="262"/>
            <ac:picMk id="2" creationId="{3F1CDD39-E38E-C004-2299-E32EA3D55A49}"/>
          </ac:picMkLst>
        </pc:picChg>
      </pc:sldChg>
      <pc:sldChg chg="addSp modSp modNotes">
        <pc:chgData name="Camila Vasconcelos" userId="d13ceacb7da8f848" providerId="LiveId" clId="{5E253EB0-AF1A-4F9D-8328-2A10CC3928C5}" dt="2025-07-25T15:12:39.227" v="16"/>
        <pc:sldMkLst>
          <pc:docMk/>
          <pc:sldMk cId="0" sldId="263"/>
        </pc:sldMkLst>
        <pc:picChg chg="add mod">
          <ac:chgData name="Camila Vasconcelos" userId="d13ceacb7da8f848" providerId="LiveId" clId="{5E253EB0-AF1A-4F9D-8328-2A10CC3928C5}" dt="2025-07-25T15:12:39.227" v="16"/>
          <ac:picMkLst>
            <pc:docMk/>
            <pc:sldMk cId="0" sldId="263"/>
            <ac:picMk id="2" creationId="{78F5DD27-20EC-FD7B-D934-1710FDCA8967}"/>
          </ac:picMkLst>
        </pc:picChg>
      </pc:sldChg>
      <pc:sldChg chg="addSp modSp modNotes">
        <pc:chgData name="Camila Vasconcelos" userId="d13ceacb7da8f848" providerId="LiveId" clId="{5E253EB0-AF1A-4F9D-8328-2A10CC3928C5}" dt="2025-07-25T15:12:42.391" v="17"/>
        <pc:sldMkLst>
          <pc:docMk/>
          <pc:sldMk cId="0" sldId="264"/>
        </pc:sldMkLst>
        <pc:picChg chg="add mod">
          <ac:chgData name="Camila Vasconcelos" userId="d13ceacb7da8f848" providerId="LiveId" clId="{5E253EB0-AF1A-4F9D-8328-2A10CC3928C5}" dt="2025-07-25T15:12:42.391" v="17"/>
          <ac:picMkLst>
            <pc:docMk/>
            <pc:sldMk cId="0" sldId="264"/>
            <ac:picMk id="2" creationId="{71538635-C51E-903B-B4BE-DE454DBBF495}"/>
          </ac:picMkLst>
        </pc:picChg>
      </pc:sldChg>
      <pc:sldChg chg="addSp modSp">
        <pc:chgData name="Camila Vasconcelos" userId="d13ceacb7da8f848" providerId="LiveId" clId="{5E253EB0-AF1A-4F9D-8328-2A10CC3928C5}" dt="2025-07-25T15:12:44.140" v="18"/>
        <pc:sldMkLst>
          <pc:docMk/>
          <pc:sldMk cId="0" sldId="265"/>
        </pc:sldMkLst>
        <pc:picChg chg="add mod">
          <ac:chgData name="Camila Vasconcelos" userId="d13ceacb7da8f848" providerId="LiveId" clId="{5E253EB0-AF1A-4F9D-8328-2A10CC3928C5}" dt="2025-07-25T15:12:44.140" v="18"/>
          <ac:picMkLst>
            <pc:docMk/>
            <pc:sldMk cId="0" sldId="265"/>
            <ac:picMk id="2" creationId="{A5AE7EF6-D2C8-3A24-548F-96F6A6B68FA5}"/>
          </ac:picMkLst>
        </pc:picChg>
      </pc:sldChg>
      <pc:sldChg chg="addSp modSp modNotes">
        <pc:chgData name="Camila Vasconcelos" userId="d13ceacb7da8f848" providerId="LiveId" clId="{5E253EB0-AF1A-4F9D-8328-2A10CC3928C5}" dt="2025-07-25T15:12:45.853" v="19"/>
        <pc:sldMkLst>
          <pc:docMk/>
          <pc:sldMk cId="0" sldId="266"/>
        </pc:sldMkLst>
        <pc:picChg chg="add mod">
          <ac:chgData name="Camila Vasconcelos" userId="d13ceacb7da8f848" providerId="LiveId" clId="{5E253EB0-AF1A-4F9D-8328-2A10CC3928C5}" dt="2025-07-25T15:12:45.853" v="19"/>
          <ac:picMkLst>
            <pc:docMk/>
            <pc:sldMk cId="0" sldId="266"/>
            <ac:picMk id="2" creationId="{C468BD3F-248C-9BF1-9B71-22CC598B3E65}"/>
          </ac:picMkLst>
        </pc:picChg>
      </pc:sldChg>
      <pc:sldChg chg="addSp modSp modNotes">
        <pc:chgData name="Camila Vasconcelos" userId="d13ceacb7da8f848" providerId="LiveId" clId="{5E253EB0-AF1A-4F9D-8328-2A10CC3928C5}" dt="2025-07-25T15:12:48.535" v="20"/>
        <pc:sldMkLst>
          <pc:docMk/>
          <pc:sldMk cId="0" sldId="267"/>
        </pc:sldMkLst>
        <pc:picChg chg="add mod">
          <ac:chgData name="Camila Vasconcelos" userId="d13ceacb7da8f848" providerId="LiveId" clId="{5E253EB0-AF1A-4F9D-8328-2A10CC3928C5}" dt="2025-07-25T15:12:48.535" v="20"/>
          <ac:picMkLst>
            <pc:docMk/>
            <pc:sldMk cId="0" sldId="267"/>
            <ac:picMk id="2" creationId="{659724AB-A275-25D7-5224-971F52E9A7A0}"/>
          </ac:picMkLst>
        </pc:picChg>
      </pc:sldChg>
      <pc:sldChg chg="addSp delSp modSp mod">
        <pc:chgData name="Camila Vasconcelos" userId="d13ceacb7da8f848" providerId="LiveId" clId="{5E253EB0-AF1A-4F9D-8328-2A10CC3928C5}" dt="2025-07-25T15:13:12.742" v="26" actId="1076"/>
        <pc:sldMkLst>
          <pc:docMk/>
          <pc:sldMk cId="0" sldId="268"/>
        </pc:sldMkLst>
        <pc:picChg chg="add mod">
          <ac:chgData name="Camila Vasconcelos" userId="d13ceacb7da8f848" providerId="LiveId" clId="{5E253EB0-AF1A-4F9D-8328-2A10CC3928C5}" dt="2025-07-25T15:13:12.742" v="26" actId="1076"/>
          <ac:picMkLst>
            <pc:docMk/>
            <pc:sldMk cId="0" sldId="268"/>
            <ac:picMk id="2" creationId="{562EAE3C-3E76-A36E-580B-0D92DF27B5D4}"/>
          </ac:picMkLst>
        </pc:picChg>
        <pc:picChg chg="del">
          <ac:chgData name="Camila Vasconcelos" userId="d13ceacb7da8f848" providerId="LiveId" clId="{5E253EB0-AF1A-4F9D-8328-2A10CC3928C5}" dt="2025-07-25T15:13:03.956" v="21" actId="478"/>
          <ac:picMkLst>
            <pc:docMk/>
            <pc:sldMk cId="0" sldId="268"/>
            <ac:picMk id="19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00186" y="685800"/>
            <a:ext cx="385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800600" y="-155"/>
            <a:ext cx="4800600" cy="640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6675" tIns="26675" rIns="26675" bIns="26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278775" y="1534618"/>
            <a:ext cx="42474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278775" y="3488271"/>
            <a:ext cx="4247400" cy="1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5186475" y="901070"/>
            <a:ext cx="40287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327284" y="5264715"/>
            <a:ext cx="62988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 hasCustomPrompt="1"/>
          </p:nvPr>
        </p:nvSpPr>
        <p:spPr>
          <a:xfrm>
            <a:off x="327284" y="1376511"/>
            <a:ext cx="8946600" cy="24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  <a:defRPr sz="1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327284" y="3922768"/>
            <a:ext cx="8946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958606" y="5952744"/>
            <a:ext cx="162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327293" y="926581"/>
            <a:ext cx="89466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327284" y="3526911"/>
            <a:ext cx="89466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327293" y="926581"/>
            <a:ext cx="89466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327284" y="3526911"/>
            <a:ext cx="89466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327284" y="2676612"/>
            <a:ext cx="89466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327284" y="553809"/>
            <a:ext cx="8946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27284" y="1434191"/>
            <a:ext cx="89466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327284" y="553809"/>
            <a:ext cx="8946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327284" y="1434191"/>
            <a:ext cx="4200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5074019" y="1434191"/>
            <a:ext cx="42000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327284" y="553809"/>
            <a:ext cx="8946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27284" y="691413"/>
            <a:ext cx="29484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327284" y="1729279"/>
            <a:ext cx="2948400" cy="3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514763" y="560186"/>
            <a:ext cx="6686100" cy="5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27284" y="553809"/>
            <a:ext cx="8946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27284" y="1434191"/>
            <a:ext cx="89466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9110700" y="5837920"/>
            <a:ext cx="3615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8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2"/>
          <p:cNvGrpSpPr/>
          <p:nvPr/>
        </p:nvGrpSpPr>
        <p:grpSpPr>
          <a:xfrm>
            <a:off x="0" y="101"/>
            <a:ext cx="9601200" cy="6400699"/>
            <a:chOff x="0" y="0"/>
            <a:chExt cx="9601200" cy="7210430"/>
          </a:xfrm>
        </p:grpSpPr>
        <p:sp>
          <p:nvSpPr>
            <p:cNvPr id="61" name="Google Shape;61;p2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2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2"/>
          <p:cNvSpPr txBox="1"/>
          <p:nvPr/>
        </p:nvSpPr>
        <p:spPr>
          <a:xfrm>
            <a:off x="2469251" y="2197434"/>
            <a:ext cx="48444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50" tIns="53350" rIns="53350" bIns="5335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</a:pPr>
            <a:r>
              <a:rPr lang="en-US" sz="5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da apresentação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C8314667-2A81-C504-6205-2AB5E48399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1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68" name="Google Shape;168;p11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1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1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11"/>
          <p:cNvGraphicFramePr/>
          <p:nvPr/>
        </p:nvGraphicFramePr>
        <p:xfrm>
          <a:off x="323688" y="1225025"/>
          <a:ext cx="8952125" cy="4168410"/>
        </p:xfrm>
        <a:graphic>
          <a:graphicData uri="http://schemas.openxmlformats.org/drawingml/2006/table">
            <a:tbl>
              <a:tblPr>
                <a:noFill/>
                <a:tableStyleId>{2369B966-AF26-4D2D-8EBD-433FF2010C22}</a:tableStyleId>
              </a:tblPr>
              <a:tblGrid>
                <a:gridCol w="105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1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2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3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4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5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4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7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None/>
                      </a:pPr>
                      <a:r>
                        <a:rPr lang="en-US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900" u="none" strike="noStrike" cap="none"/>
                    </a:p>
                  </a:txBody>
                  <a:tcPr marL="96000" marR="96000" marT="113775" marB="1137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2" name="Google Shape;172;p11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da tabela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A5AE7EF6-D2C8-3A24-548F-96F6A6B68F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2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78" name="Google Shape;178;p12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12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12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Outras cores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C468BD3F-248C-9BF1-9B71-22CC598B3E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3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87" name="Google Shape;187;p13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13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13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Outras cores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659724AB-A275-25D7-5224-971F52E9A7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80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">
            <a:extLst>
              <a:ext uri="{FF2B5EF4-FFF2-40B4-BE49-F238E27FC236}">
                <a16:creationId xmlns:a16="http://schemas.microsoft.com/office/drawing/2014/main" id="{562EAE3C-3E76-A36E-580B-0D92DF27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46" y="2592790"/>
            <a:ext cx="4107307" cy="1215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69" name="Google Shape;69;p3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3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3"/>
          <p:cNvSpPr/>
          <p:nvPr/>
        </p:nvSpPr>
        <p:spPr>
          <a:xfrm>
            <a:off x="-218650" y="-103663"/>
            <a:ext cx="5388300" cy="11661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ctrTitle" idx="4294967295"/>
          </p:nvPr>
        </p:nvSpPr>
        <p:spPr>
          <a:xfrm>
            <a:off x="681818" y="1823951"/>
            <a:ext cx="5997900" cy="30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/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">
            <a:extLst>
              <a:ext uri="{FF2B5EF4-FFF2-40B4-BE49-F238E27FC236}">
                <a16:creationId xmlns:a16="http://schemas.microsoft.com/office/drawing/2014/main" id="{350C4D56-CDB2-1E8F-6948-18BBF020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79" name="Google Shape;79;p4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" name="Google Shape;80;p4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4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4"/>
          <p:cNvGrpSpPr/>
          <p:nvPr/>
        </p:nvGrpSpPr>
        <p:grpSpPr>
          <a:xfrm>
            <a:off x="434332" y="1965599"/>
            <a:ext cx="8728335" cy="627178"/>
            <a:chOff x="0" y="-1"/>
            <a:chExt cx="16625400" cy="1008000"/>
          </a:xfrm>
        </p:grpSpPr>
        <p:sp>
          <p:nvSpPr>
            <p:cNvPr id="83" name="Google Shape;83;p4"/>
            <p:cNvSpPr/>
            <p:nvPr/>
          </p:nvSpPr>
          <p:spPr>
            <a:xfrm>
              <a:off x="0" y="-1"/>
              <a:ext cx="16625400" cy="1008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 Medium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4762" y="41325"/>
              <a:ext cx="16615800" cy="73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0675" tIns="110675" rIns="110675" bIns="11067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Pauta 1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Adicione aqui o primeiro assunto a ser abordado na reunião.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4"/>
          <p:cNvSpPr txBox="1"/>
          <p:nvPr/>
        </p:nvSpPr>
        <p:spPr>
          <a:xfrm>
            <a:off x="3072573" y="1326179"/>
            <a:ext cx="3142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Pauta / Agenda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436859" y="2767815"/>
            <a:ext cx="8723400" cy="4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0675" tIns="110675" rIns="110675" bIns="1106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Pauta 2</a:t>
            </a:r>
            <a:r>
              <a:rPr lang="en-US"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Adicione aqui o segundo assunto a ser abordado na reunião.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4"/>
          <p:cNvGrpSpPr/>
          <p:nvPr/>
        </p:nvGrpSpPr>
        <p:grpSpPr>
          <a:xfrm>
            <a:off x="434332" y="3494539"/>
            <a:ext cx="8728335" cy="627178"/>
            <a:chOff x="0" y="-1"/>
            <a:chExt cx="16625400" cy="1008000"/>
          </a:xfrm>
        </p:grpSpPr>
        <p:sp>
          <p:nvSpPr>
            <p:cNvPr id="88" name="Google Shape;88;p4"/>
            <p:cNvSpPr/>
            <p:nvPr/>
          </p:nvSpPr>
          <p:spPr>
            <a:xfrm>
              <a:off x="0" y="-1"/>
              <a:ext cx="16625400" cy="1008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 Medium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4762" y="41325"/>
              <a:ext cx="16615800" cy="73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0675" tIns="110675" rIns="110675" bIns="11067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Pauta 3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Adicione aqui o terceiro assunto a ser abordado na reunião.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4"/>
          <p:cNvSpPr txBox="1"/>
          <p:nvPr/>
        </p:nvSpPr>
        <p:spPr>
          <a:xfrm>
            <a:off x="436859" y="4296756"/>
            <a:ext cx="8723400" cy="4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0675" tIns="110675" rIns="110675" bIns="1106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Pauta 4</a:t>
            </a:r>
            <a:r>
              <a:rPr lang="en-US"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Adicione aqui o quarto assunto a ser abordado na reunião.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2408C736-DF68-85A6-D638-BB791B63EE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97" name="Google Shape;97;p5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p5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5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 flipH="1">
            <a:off x="4507050" y="-454625"/>
            <a:ext cx="11393190" cy="58607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535353"/>
          </a:solidFill>
          <a:ln>
            <a:noFill/>
          </a:ln>
          <a:effectLst>
            <a:outerShdw blurRad="381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26675" tIns="26675" rIns="26675" bIns="26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995622" y="4977683"/>
            <a:ext cx="19683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Montserrat"/>
              <a:buNone/>
            </a:pPr>
            <a:r>
              <a:rPr lang="en-US" sz="900" b="0" i="1" u="none" strike="noStrike" cap="none">
                <a:solidFill>
                  <a:srgbClr val="DDDDDD"/>
                </a:solidFill>
                <a:latin typeface="Montserrat"/>
                <a:ea typeface="Montserrat"/>
                <a:cs typeface="Montserrat"/>
                <a:sym typeface="Montserrat"/>
              </a:rPr>
              <a:t>Foto: inserir nome do fotógrafo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4294967295"/>
          </p:nvPr>
        </p:nvSpPr>
        <p:spPr>
          <a:xfrm>
            <a:off x="377133" y="1295270"/>
            <a:ext cx="50097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SemiBold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Utilize este slide se tiver necessidade de ilustrar o assunto abordado com imagem: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558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imagem relacionada ao tema;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58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Caso a imagem mereça mais destaque, utilize o próximo slide.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372999" y="3590035"/>
            <a:ext cx="5567700" cy="22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SemiBold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Caso precise de espaço para um pouco mais de texto, pode utilizar esse espaço: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558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58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Opção com foto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E9766F5A-1319-BCCA-0C77-76F46FF6AE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6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10" name="Google Shape;110;p6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6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6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-6275" y="993136"/>
            <a:ext cx="9613800" cy="4601700"/>
          </a:xfrm>
          <a:prstGeom prst="rect">
            <a:avLst/>
          </a:prstGeom>
          <a:solidFill>
            <a:srgbClr val="53535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26675" tIns="26675" rIns="26675" bIns="26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7388143" y="5206597"/>
            <a:ext cx="19683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Montserrat"/>
              <a:buNone/>
            </a:pPr>
            <a:r>
              <a:rPr lang="en-US" sz="900" b="0" i="1" u="none" strike="noStrike" cap="none">
                <a:solidFill>
                  <a:srgbClr val="DDDDDD"/>
                </a:solidFill>
                <a:latin typeface="Montserrat"/>
                <a:ea typeface="Montserrat"/>
                <a:cs typeface="Montserrat"/>
                <a:sym typeface="Montserrat"/>
              </a:rPr>
              <a:t>Foto: inserir nome do fotógrafo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Opção com foto 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6C36B016-291B-5C2C-F394-FB9239BF51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21" name="Google Shape;121;p7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7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7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670267" y="1436166"/>
            <a:ext cx="84588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SemiBold"/>
              <a:buNone/>
            </a:pPr>
            <a:r>
              <a:rPr lang="en-US" sz="19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Descreva aqui, em duas linhas, uma introdução da Pauta 01 e, em tópicos, apresente o que será abordado: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endParaRPr sz="1900" b="1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31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r>
              <a:rPr lang="en-US" sz="1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1900"/>
          </a:p>
          <a:p>
            <a:pPr marL="0" lvl="0" indent="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endParaRPr sz="19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31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r>
              <a:rPr lang="en-US" sz="1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tópico;</a:t>
            </a:r>
            <a:endParaRPr sz="1900"/>
          </a:p>
          <a:p>
            <a:pPr marL="0" lvl="0" indent="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endParaRPr sz="19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31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r>
              <a:rPr lang="en-US" sz="1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terceiro tópico;</a:t>
            </a:r>
            <a:endParaRPr sz="1900"/>
          </a:p>
          <a:p>
            <a:pPr marL="0" lvl="0" indent="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b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ontserrat Medium"/>
              <a:buNone/>
            </a:pP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ontserrat"/>
              <a:buNone/>
            </a:pPr>
            <a:r>
              <a:rPr lang="en-US" sz="1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(se tiver uma segunda pauta, duplique esse slide e repita o processo com a Pauta 02. Lembre de atualizar o número da pauta, no topo do slide)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ontserrat Medium"/>
              <a:buNone/>
            </a:pPr>
            <a:endParaRPr sz="1600"/>
          </a:p>
        </p:txBody>
      </p:sp>
      <p:sp>
        <p:nvSpPr>
          <p:cNvPr id="126" name="Google Shape;126;p7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Pauta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AEFC968-0A7C-D663-05A8-74B7ACE775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32" name="Google Shape;132;p9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" name="Google Shape;133;p9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9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1677781" y="5318849"/>
            <a:ext cx="6245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Montserrat"/>
              <a:buNone/>
            </a:pPr>
            <a:r>
              <a:rPr lang="en-US" sz="8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(Obs.: utilize toda a área branca do slide para deixar o gráfico no maior tamanho possível. Evite usar gráfico tipo pizza)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" descr="Google Shape;151;p23"/>
          <p:cNvPicPr preferRelativeResize="0"/>
          <p:nvPr/>
        </p:nvPicPr>
        <p:blipFill rotWithShape="1">
          <a:blip r:embed="rId5">
            <a:alphaModFix/>
          </a:blip>
          <a:srcRect t="13674"/>
          <a:stretch/>
        </p:blipFill>
        <p:spPr>
          <a:xfrm>
            <a:off x="225461" y="1652324"/>
            <a:ext cx="9150280" cy="322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3F1CDD39-E38E-C004-2299-E32EA3D55A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0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43" name="Google Shape;143;p10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" name="Google Shape;144;p10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10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0" title="Captura de Tela 2025-06-09 às 10.53.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132" y="1739294"/>
            <a:ext cx="7893307" cy="292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1013436" y="3204195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58%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jovens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827265" y="2076978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19% 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adultos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2494015" y="3028760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idosos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5033545" y="3296051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homens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5631664" y="2511694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mulher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8F5DD27-20EC-FD7B-D934-1710FDCA89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8"/>
          <p:cNvGrpSpPr/>
          <p:nvPr/>
        </p:nvGrpSpPr>
        <p:grpSpPr>
          <a:xfrm>
            <a:off x="0" y="0"/>
            <a:ext cx="9601200" cy="6400699"/>
            <a:chOff x="0" y="0"/>
            <a:chExt cx="9601200" cy="7210430"/>
          </a:xfrm>
        </p:grpSpPr>
        <p:sp>
          <p:nvSpPr>
            <p:cNvPr id="158" name="Google Shape;158;p8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8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738915" y="1630256"/>
            <a:ext cx="8409000" cy="3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SemiBold"/>
              <a:buNone/>
            </a:pPr>
            <a:r>
              <a:rPr lang="en-US" sz="1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Utilize todo o espaço do slide para ampliar o gráfico. </a:t>
            </a:r>
            <a:endParaRPr sz="18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SemiBold"/>
              <a:buNone/>
            </a:pPr>
            <a:r>
              <a:rPr lang="en-US" sz="1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Selecione o tipo de gráfico mais apropriado à natureza dos dados, assegurando uma interpretação clara.</a:t>
            </a:r>
            <a:endParaRPr sz="18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endParaRPr sz="18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5250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1800">
              <a:solidFill>
                <a:schemeClr val="dk1"/>
              </a:solidFill>
            </a:endParaRPr>
          </a:p>
          <a:p>
            <a:pPr marL="0" lvl="0" indent="952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tópico;</a:t>
            </a:r>
            <a:endParaRPr sz="1800">
              <a:solidFill>
                <a:schemeClr val="dk1"/>
              </a:solidFill>
            </a:endParaRPr>
          </a:p>
          <a:p>
            <a:pPr marL="0" lvl="0" indent="952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terceiro tópico;</a:t>
            </a:r>
            <a:endParaRPr sz="1800">
              <a:solidFill>
                <a:schemeClr val="dk1"/>
              </a:solidFill>
            </a:endParaRPr>
          </a:p>
          <a:p>
            <a:pPr marL="558800" lvl="0" indent="-419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-218649" y="-103662"/>
            <a:ext cx="5193000" cy="1166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38523" y="292635"/>
            <a:ext cx="3957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slide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1538635-C51E-903B-B4BE-DE454DBBF4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5871932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848</Words>
  <Application>Microsoft Office PowerPoint</Application>
  <PresentationFormat>Personalizar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Montserrat Medium</vt:lpstr>
      <vt:lpstr>Montserrat</vt:lpstr>
      <vt:lpstr>Montserrat SemiBold</vt:lpstr>
      <vt:lpstr>Montserrat ExtraBold</vt:lpstr>
      <vt:lpstr>Simple Light</vt:lpstr>
      <vt:lpstr>Apresentação do PowerPoint</vt:lpstr>
      <vt:lpstr>Texto em bullets Texto em bullets Texto em bullets Texto em bullets Texto em bullets Texto em bullets Texto em bullets Texto em bullets</vt:lpstr>
      <vt:lpstr>Apresentação do PowerPoint</vt:lpstr>
      <vt:lpstr>Utilize este slide se tiver necessidade de ilustrar o assunto abordado com imagem:   Utilize imagem relacionada ao tema;  Caso a imagem mereça mais destaque, utilize o próximo slide.</vt:lpstr>
      <vt:lpstr>Apresentação do PowerPoint</vt:lpstr>
      <vt:lpstr>Descreva aqui, em duas linhas, uma introdução da Pauta 01 e, em tópicos, apresente o que será abordado:   Insira aqui o primeiro tópico;  Insira aqui o segundo tópico;  Insira aqui o terceiro tópico;      (se tiver uma segunda pauta, duplique esse slide e repita o processo com a Pauta 02. Lembre de atualizar o número da pauta, no topo do slide) </vt:lpstr>
      <vt:lpstr>Apresentação do PowerPoint</vt:lpstr>
      <vt:lpstr>Apresentação do PowerPoint</vt:lpstr>
      <vt:lpstr>Utilize todo o espaço do slide para ampliar o gráfico.  Selecione o tipo de gráfico mais apropriado à natureza dos dados, assegurando uma interpretação clara.  Insira aqui o primeiro tópico;  Insira aqui o segundo tópico;  Insira aqui o terceiro tópico;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Camila Vasconcelos</cp:lastModifiedBy>
  <cp:revision>1</cp:revision>
  <dcterms:modified xsi:type="dcterms:W3CDTF">2025-07-25T15:13:18Z</dcterms:modified>
</cp:coreProperties>
</file>