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601200" cy="7210425"/>
  <p:notesSz cx="6858000" cy="91440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ExtraBold" panose="00000900000000000000" pitchFamily="2" charset="0"/>
      <p:bold r:id="rId20"/>
      <p:boldItalic r:id="rId21"/>
    </p:embeddedFont>
    <p:embeddedFont>
      <p:font typeface="Montserrat Medium" panose="00000600000000000000" pitchFamily="2" charset="0"/>
      <p:regular r:id="rId22"/>
      <p:bold r:id="rId23"/>
      <p:italic r:id="rId24"/>
      <p:boldItalic r:id="rId25"/>
    </p:embeddedFont>
    <p:embeddedFont>
      <p:font typeface="Montserrat SemiBold" panose="000007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YBd11h1M1Zmpn9RSxDnI6R4KZ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66CB69-DB59-495C-8A4A-C6ED3A7020E8}" v="12" dt="2025-07-25T15:13:55.694"/>
  </p1510:revLst>
</p1510:revInfo>
</file>

<file path=ppt/tableStyles.xml><?xml version="1.0" encoding="utf-8"?>
<a:tblStyleLst xmlns:a="http://schemas.openxmlformats.org/drawingml/2006/main" def="{7A3C9856-38AD-43E1-8019-BF692E58772E}">
  <a:tblStyle styleId="{7A3C9856-38AD-43E1-8019-BF692E58772E}" styleName="Table_0"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DD8FB"/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E8EDFD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202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a Vasconcelos" userId="d13ceacb7da8f848" providerId="LiveId" clId="{D266CB69-DB59-495C-8A4A-C6ED3A7020E8}"/>
    <pc:docChg chg="custSel modSld">
      <pc:chgData name="Camila Vasconcelos" userId="d13ceacb7da8f848" providerId="LiveId" clId="{D266CB69-DB59-495C-8A4A-C6ED3A7020E8}" dt="2025-07-25T15:13:55.694" v="13"/>
      <pc:docMkLst>
        <pc:docMk/>
      </pc:docMkLst>
      <pc:sldChg chg="addSp modSp mod modNotes">
        <pc:chgData name="Camila Vasconcelos" userId="d13ceacb7da8f848" providerId="LiveId" clId="{D266CB69-DB59-495C-8A4A-C6ED3A7020E8}" dt="2025-07-25T15:13:31.424" v="2" actId="1076"/>
        <pc:sldMkLst>
          <pc:docMk/>
          <pc:sldMk cId="0" sldId="256"/>
        </pc:sldMkLst>
        <pc:picChg chg="add mod">
          <ac:chgData name="Camila Vasconcelos" userId="d13ceacb7da8f848" providerId="LiveId" clId="{D266CB69-DB59-495C-8A4A-C6ED3A7020E8}" dt="2025-07-25T15:13:31.424" v="2" actId="1076"/>
          <ac:picMkLst>
            <pc:docMk/>
            <pc:sldMk cId="0" sldId="256"/>
            <ac:picMk id="2" creationId="{3EBB6568-AB77-99C6-243E-8FBD5A8A5BFF}"/>
          </ac:picMkLst>
        </pc:picChg>
      </pc:sldChg>
      <pc:sldChg chg="addSp modSp modNotes">
        <pc:chgData name="Camila Vasconcelos" userId="d13ceacb7da8f848" providerId="LiveId" clId="{D266CB69-DB59-495C-8A4A-C6ED3A7020E8}" dt="2025-07-25T15:13:39.867" v="3"/>
        <pc:sldMkLst>
          <pc:docMk/>
          <pc:sldMk cId="0" sldId="257"/>
        </pc:sldMkLst>
        <pc:picChg chg="add mod">
          <ac:chgData name="Camila Vasconcelos" userId="d13ceacb7da8f848" providerId="LiveId" clId="{D266CB69-DB59-495C-8A4A-C6ED3A7020E8}" dt="2025-07-25T15:13:39.867" v="3"/>
          <ac:picMkLst>
            <pc:docMk/>
            <pc:sldMk cId="0" sldId="257"/>
            <ac:picMk id="2" creationId="{2BB79FB1-9F0C-D858-620F-6E2F252BF769}"/>
          </ac:picMkLst>
        </pc:picChg>
      </pc:sldChg>
      <pc:sldChg chg="addSp modSp modNotes">
        <pc:chgData name="Camila Vasconcelos" userId="d13ceacb7da8f848" providerId="LiveId" clId="{D266CB69-DB59-495C-8A4A-C6ED3A7020E8}" dt="2025-07-25T15:13:41.689" v="4"/>
        <pc:sldMkLst>
          <pc:docMk/>
          <pc:sldMk cId="0" sldId="258"/>
        </pc:sldMkLst>
        <pc:picChg chg="add mod">
          <ac:chgData name="Camila Vasconcelos" userId="d13ceacb7da8f848" providerId="LiveId" clId="{D266CB69-DB59-495C-8A4A-C6ED3A7020E8}" dt="2025-07-25T15:13:41.689" v="4"/>
          <ac:picMkLst>
            <pc:docMk/>
            <pc:sldMk cId="0" sldId="258"/>
            <ac:picMk id="2" creationId="{115514B9-A66A-1AE3-04C8-AE22FA454254}"/>
          </ac:picMkLst>
        </pc:picChg>
      </pc:sldChg>
      <pc:sldChg chg="addSp modSp modNotes">
        <pc:chgData name="Camila Vasconcelos" userId="d13ceacb7da8f848" providerId="LiveId" clId="{D266CB69-DB59-495C-8A4A-C6ED3A7020E8}" dt="2025-07-25T15:13:43.417" v="5"/>
        <pc:sldMkLst>
          <pc:docMk/>
          <pc:sldMk cId="0" sldId="259"/>
        </pc:sldMkLst>
        <pc:picChg chg="add mod">
          <ac:chgData name="Camila Vasconcelos" userId="d13ceacb7da8f848" providerId="LiveId" clId="{D266CB69-DB59-495C-8A4A-C6ED3A7020E8}" dt="2025-07-25T15:13:43.417" v="5"/>
          <ac:picMkLst>
            <pc:docMk/>
            <pc:sldMk cId="0" sldId="259"/>
            <ac:picMk id="2" creationId="{46C5D953-474E-AD3D-BCAF-2BAD870038F0}"/>
          </ac:picMkLst>
        </pc:picChg>
      </pc:sldChg>
      <pc:sldChg chg="addSp modSp modNotes">
        <pc:chgData name="Camila Vasconcelos" userId="d13ceacb7da8f848" providerId="LiveId" clId="{D266CB69-DB59-495C-8A4A-C6ED3A7020E8}" dt="2025-07-25T15:13:46.094" v="6"/>
        <pc:sldMkLst>
          <pc:docMk/>
          <pc:sldMk cId="0" sldId="260"/>
        </pc:sldMkLst>
        <pc:picChg chg="add mod">
          <ac:chgData name="Camila Vasconcelos" userId="d13ceacb7da8f848" providerId="LiveId" clId="{D266CB69-DB59-495C-8A4A-C6ED3A7020E8}" dt="2025-07-25T15:13:46.094" v="6"/>
          <ac:picMkLst>
            <pc:docMk/>
            <pc:sldMk cId="0" sldId="260"/>
            <ac:picMk id="2" creationId="{9F2AC967-E348-2482-995B-34ED49BEFE67}"/>
          </ac:picMkLst>
        </pc:picChg>
      </pc:sldChg>
      <pc:sldChg chg="addSp modSp mod">
        <pc:chgData name="Camila Vasconcelos" userId="d13ceacb7da8f848" providerId="LiveId" clId="{D266CB69-DB59-495C-8A4A-C6ED3A7020E8}" dt="2025-07-25T15:13:47.138" v="7"/>
        <pc:sldMkLst>
          <pc:docMk/>
          <pc:sldMk cId="0" sldId="261"/>
        </pc:sldMkLst>
        <pc:spChg chg="mod">
          <ac:chgData name="Camila Vasconcelos" userId="d13ceacb7da8f848" providerId="LiveId" clId="{D266CB69-DB59-495C-8A4A-C6ED3A7020E8}" dt="2025-07-25T15:13:27.696" v="1" actId="27636"/>
          <ac:spMkLst>
            <pc:docMk/>
            <pc:sldMk cId="0" sldId="261"/>
            <ac:spMk id="125" creationId="{00000000-0000-0000-0000-000000000000}"/>
          </ac:spMkLst>
        </pc:spChg>
        <pc:picChg chg="add mod">
          <ac:chgData name="Camila Vasconcelos" userId="d13ceacb7da8f848" providerId="LiveId" clId="{D266CB69-DB59-495C-8A4A-C6ED3A7020E8}" dt="2025-07-25T15:13:47.138" v="7"/>
          <ac:picMkLst>
            <pc:docMk/>
            <pc:sldMk cId="0" sldId="261"/>
            <ac:picMk id="2" creationId="{1035C51F-6DA8-BEA7-2FFE-E42175214EA4}"/>
          </ac:picMkLst>
        </pc:picChg>
      </pc:sldChg>
      <pc:sldChg chg="addSp modSp modNotes">
        <pc:chgData name="Camila Vasconcelos" userId="d13ceacb7da8f848" providerId="LiveId" clId="{D266CB69-DB59-495C-8A4A-C6ED3A7020E8}" dt="2025-07-25T15:13:48.122" v="8"/>
        <pc:sldMkLst>
          <pc:docMk/>
          <pc:sldMk cId="0" sldId="262"/>
        </pc:sldMkLst>
        <pc:picChg chg="add mod">
          <ac:chgData name="Camila Vasconcelos" userId="d13ceacb7da8f848" providerId="LiveId" clId="{D266CB69-DB59-495C-8A4A-C6ED3A7020E8}" dt="2025-07-25T15:13:48.122" v="8"/>
          <ac:picMkLst>
            <pc:docMk/>
            <pc:sldMk cId="0" sldId="262"/>
            <ac:picMk id="2" creationId="{7B7E0B50-F95C-2CAF-120F-2C00761E9A67}"/>
          </ac:picMkLst>
        </pc:picChg>
      </pc:sldChg>
      <pc:sldChg chg="addSp modSp modNotes">
        <pc:chgData name="Camila Vasconcelos" userId="d13ceacb7da8f848" providerId="LiveId" clId="{D266CB69-DB59-495C-8A4A-C6ED3A7020E8}" dt="2025-07-25T15:13:49.640" v="9"/>
        <pc:sldMkLst>
          <pc:docMk/>
          <pc:sldMk cId="0" sldId="263"/>
        </pc:sldMkLst>
        <pc:picChg chg="add mod">
          <ac:chgData name="Camila Vasconcelos" userId="d13ceacb7da8f848" providerId="LiveId" clId="{D266CB69-DB59-495C-8A4A-C6ED3A7020E8}" dt="2025-07-25T15:13:49.640" v="9"/>
          <ac:picMkLst>
            <pc:docMk/>
            <pc:sldMk cId="0" sldId="263"/>
            <ac:picMk id="2" creationId="{0ED35158-76E1-0139-FC1A-36CEAB205E37}"/>
          </ac:picMkLst>
        </pc:picChg>
      </pc:sldChg>
      <pc:sldChg chg="addSp modSp modNotes">
        <pc:chgData name="Camila Vasconcelos" userId="d13ceacb7da8f848" providerId="LiveId" clId="{D266CB69-DB59-495C-8A4A-C6ED3A7020E8}" dt="2025-07-25T15:13:51.759" v="10"/>
        <pc:sldMkLst>
          <pc:docMk/>
          <pc:sldMk cId="0" sldId="264"/>
        </pc:sldMkLst>
        <pc:picChg chg="add mod">
          <ac:chgData name="Camila Vasconcelos" userId="d13ceacb7da8f848" providerId="LiveId" clId="{D266CB69-DB59-495C-8A4A-C6ED3A7020E8}" dt="2025-07-25T15:13:51.759" v="10"/>
          <ac:picMkLst>
            <pc:docMk/>
            <pc:sldMk cId="0" sldId="264"/>
            <ac:picMk id="2" creationId="{8F6F2066-1338-C95C-71B8-5A42324EE697}"/>
          </ac:picMkLst>
        </pc:picChg>
      </pc:sldChg>
      <pc:sldChg chg="addSp modSp">
        <pc:chgData name="Camila Vasconcelos" userId="d13ceacb7da8f848" providerId="LiveId" clId="{D266CB69-DB59-495C-8A4A-C6ED3A7020E8}" dt="2025-07-25T15:13:53.019" v="11"/>
        <pc:sldMkLst>
          <pc:docMk/>
          <pc:sldMk cId="0" sldId="265"/>
        </pc:sldMkLst>
        <pc:picChg chg="add mod">
          <ac:chgData name="Camila Vasconcelos" userId="d13ceacb7da8f848" providerId="LiveId" clId="{D266CB69-DB59-495C-8A4A-C6ED3A7020E8}" dt="2025-07-25T15:13:53.019" v="11"/>
          <ac:picMkLst>
            <pc:docMk/>
            <pc:sldMk cId="0" sldId="265"/>
            <ac:picMk id="2" creationId="{29B77B53-2C60-A461-A384-837B4226E64A}"/>
          </ac:picMkLst>
        </pc:picChg>
      </pc:sldChg>
      <pc:sldChg chg="addSp modSp modNotes">
        <pc:chgData name="Camila Vasconcelos" userId="d13ceacb7da8f848" providerId="LiveId" clId="{D266CB69-DB59-495C-8A4A-C6ED3A7020E8}" dt="2025-07-25T15:13:54.807" v="12"/>
        <pc:sldMkLst>
          <pc:docMk/>
          <pc:sldMk cId="0" sldId="266"/>
        </pc:sldMkLst>
        <pc:picChg chg="add mod">
          <ac:chgData name="Camila Vasconcelos" userId="d13ceacb7da8f848" providerId="LiveId" clId="{D266CB69-DB59-495C-8A4A-C6ED3A7020E8}" dt="2025-07-25T15:13:54.807" v="12"/>
          <ac:picMkLst>
            <pc:docMk/>
            <pc:sldMk cId="0" sldId="266"/>
            <ac:picMk id="2" creationId="{CD813744-B79B-AF66-1F11-65D1851C32EF}"/>
          </ac:picMkLst>
        </pc:picChg>
      </pc:sldChg>
      <pc:sldChg chg="addSp modSp modNotes">
        <pc:chgData name="Camila Vasconcelos" userId="d13ceacb7da8f848" providerId="LiveId" clId="{D266CB69-DB59-495C-8A4A-C6ED3A7020E8}" dt="2025-07-25T15:13:55.694" v="13"/>
        <pc:sldMkLst>
          <pc:docMk/>
          <pc:sldMk cId="0" sldId="267"/>
        </pc:sldMkLst>
        <pc:picChg chg="add mod">
          <ac:chgData name="Camila Vasconcelos" userId="d13ceacb7da8f848" providerId="LiveId" clId="{D266CB69-DB59-495C-8A4A-C6ED3A7020E8}" dt="2025-07-25T15:13:55.694" v="13"/>
          <ac:picMkLst>
            <pc:docMk/>
            <pc:sldMk cId="0" sldId="267"/>
            <ac:picMk id="2" creationId="{D2CDA497-0042-3755-D324-CC41755EC3C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6765" y="685800"/>
            <a:ext cx="3424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65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65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65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1- Assunto do slide deve conversar com a foto escolhida.</a:t>
            </a:r>
            <a:br>
              <a:rPr lang="en-US" sz="1100"/>
            </a:br>
            <a:r>
              <a:rPr lang="en-US" sz="1100"/>
              <a:t>2- 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65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1- Assunto do slide deve conversar com a foto escolhida.</a:t>
            </a:r>
            <a:br>
              <a:rPr lang="en-US" sz="1100"/>
            </a:br>
            <a:r>
              <a:rPr lang="en-US" sz="1100"/>
              <a:t>2- 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6765" y="685800"/>
            <a:ext cx="3424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65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65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65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1- Assunto do slide deve conversar com a foto escolhida.</a:t>
            </a:r>
            <a:br>
              <a:rPr lang="en-US" sz="1100"/>
            </a:br>
            <a:r>
              <a:rPr lang="en-US" sz="1100"/>
              <a:t>2- 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65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1- Assunto do slide deve conversar com a foto escolhida.</a:t>
            </a:r>
            <a:br>
              <a:rPr lang="en-US" sz="1100"/>
            </a:br>
            <a:r>
              <a:rPr lang="en-US" sz="1100"/>
              <a:t>2- 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65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65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65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65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9110700" y="6576347"/>
            <a:ext cx="3615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/>
          <p:nvPr/>
        </p:nvSpPr>
        <p:spPr>
          <a:xfrm>
            <a:off x="4800600" y="-175"/>
            <a:ext cx="4800600" cy="7210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26675" tIns="26675" rIns="26675" bIns="26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278775" y="1728729"/>
            <a:ext cx="4247400" cy="20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278775" y="3929496"/>
            <a:ext cx="4247400" cy="17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None/>
              <a:defRPr sz="26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None/>
              <a:defRPr sz="26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None/>
              <a:defRPr sz="26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None/>
              <a:defRPr sz="26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None/>
              <a:defRPr sz="26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2"/>
          </p:nvPr>
        </p:nvSpPr>
        <p:spPr>
          <a:xfrm>
            <a:off x="5186475" y="1015045"/>
            <a:ext cx="4028700" cy="51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457200" lvl="0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9110700" y="6576347"/>
            <a:ext cx="3615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327284" y="5930639"/>
            <a:ext cx="62988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9110700" y="6576347"/>
            <a:ext cx="3615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_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title" hasCustomPrompt="1"/>
          </p:nvPr>
        </p:nvSpPr>
        <p:spPr>
          <a:xfrm>
            <a:off x="327284" y="1550623"/>
            <a:ext cx="8946600" cy="27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0"/>
              <a:buFont typeface="Arial"/>
              <a:buNone/>
              <a:defRPr sz="1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2" name="Google Shape;52;p27"/>
          <p:cNvSpPr txBox="1">
            <a:spLocks noGrp="1"/>
          </p:cNvSpPr>
          <p:nvPr>
            <p:ph type="body" idx="1"/>
          </p:nvPr>
        </p:nvSpPr>
        <p:spPr>
          <a:xfrm>
            <a:off x="327284" y="4418952"/>
            <a:ext cx="8946600" cy="18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marL="457200" lvl="0" indent="-368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9110700" y="6576347"/>
            <a:ext cx="3615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sldNum" idx="12"/>
          </p:nvPr>
        </p:nvSpPr>
        <p:spPr>
          <a:xfrm>
            <a:off x="8958606" y="6705695"/>
            <a:ext cx="162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58585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327293" y="1043783"/>
            <a:ext cx="8946600" cy="28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  <a:defRPr sz="6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body" idx="1"/>
          </p:nvPr>
        </p:nvSpPr>
        <p:spPr>
          <a:xfrm>
            <a:off x="327284" y="3973023"/>
            <a:ext cx="8946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400"/>
              <a:buFont typeface="Arial"/>
              <a:buNone/>
              <a:defRPr sz="3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400"/>
              <a:buFont typeface="Arial"/>
              <a:buNone/>
              <a:defRPr sz="3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400"/>
              <a:buFont typeface="Arial"/>
              <a:buNone/>
              <a:defRPr sz="3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400"/>
              <a:buFont typeface="Arial"/>
              <a:buNone/>
              <a:defRPr sz="3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400"/>
              <a:buFont typeface="Arial"/>
              <a:buNone/>
              <a:defRPr sz="34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9110700" y="6576347"/>
            <a:ext cx="3615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327293" y="1043783"/>
            <a:ext cx="8946600" cy="28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  <a:defRPr sz="6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327284" y="3973023"/>
            <a:ext cx="8946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400"/>
              <a:buFont typeface="Arial"/>
              <a:buNone/>
              <a:defRPr sz="3400">
                <a:solidFill>
                  <a:srgbClr val="585858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400"/>
              <a:buFont typeface="Arial"/>
              <a:buNone/>
              <a:defRPr sz="3400">
                <a:solidFill>
                  <a:srgbClr val="585858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400"/>
              <a:buFont typeface="Arial"/>
              <a:buNone/>
              <a:defRPr sz="3400">
                <a:solidFill>
                  <a:srgbClr val="585858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400"/>
              <a:buFont typeface="Arial"/>
              <a:buNone/>
              <a:defRPr sz="3400">
                <a:solidFill>
                  <a:srgbClr val="585858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400"/>
              <a:buFont typeface="Arial"/>
              <a:buNone/>
              <a:defRPr sz="3400">
                <a:solidFill>
                  <a:srgbClr val="585858"/>
                </a:solidFill>
              </a:defRPr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9110700" y="6576347"/>
            <a:ext cx="3615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title"/>
          </p:nvPr>
        </p:nvSpPr>
        <p:spPr>
          <a:xfrm>
            <a:off x="327284" y="3015172"/>
            <a:ext cx="89466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9110700" y="6576347"/>
            <a:ext cx="3615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 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327284" y="623859"/>
            <a:ext cx="8946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327284" y="1615599"/>
            <a:ext cx="8946600" cy="4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marL="457200" lvl="0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sldNum" idx="12"/>
          </p:nvPr>
        </p:nvSpPr>
        <p:spPr>
          <a:xfrm>
            <a:off x="9110700" y="6576347"/>
            <a:ext cx="3615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327284" y="623859"/>
            <a:ext cx="8946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327284" y="1615599"/>
            <a:ext cx="4200000" cy="4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5074019" y="1615599"/>
            <a:ext cx="4200000" cy="4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marL="457200" lvl="0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9110700" y="6576347"/>
            <a:ext cx="3615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327284" y="623859"/>
            <a:ext cx="8946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9110700" y="6576347"/>
            <a:ext cx="3615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_COLUMN_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327284" y="778869"/>
            <a:ext cx="2948400" cy="10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327284" y="1948012"/>
            <a:ext cx="2948400" cy="44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9110700" y="6576347"/>
            <a:ext cx="3615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514763" y="631043"/>
            <a:ext cx="6686100" cy="57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9110700" y="6576347"/>
            <a:ext cx="3615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327284" y="623859"/>
            <a:ext cx="8946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327284" y="1615599"/>
            <a:ext cx="8946600" cy="4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200"/>
              <a:buFont typeface="Arial"/>
              <a:buChar char="○"/>
              <a:defRPr sz="2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200"/>
              <a:buFont typeface="Arial"/>
              <a:buChar char="■"/>
              <a:defRPr sz="2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200"/>
              <a:buFont typeface="Arial"/>
              <a:buChar char="○"/>
              <a:defRPr sz="2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200"/>
              <a:buFont typeface="Arial"/>
              <a:buChar char="■"/>
              <a:defRPr sz="2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200"/>
              <a:buFont typeface="Arial"/>
              <a:buChar char="○"/>
              <a:defRPr sz="2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200"/>
              <a:buFont typeface="Arial"/>
              <a:buChar char="■"/>
              <a:defRPr sz="2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sldNum" idx="12"/>
          </p:nvPr>
        </p:nvSpPr>
        <p:spPr>
          <a:xfrm>
            <a:off x="9110700" y="6576347"/>
            <a:ext cx="3615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8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2"/>
          <p:cNvGrpSpPr/>
          <p:nvPr/>
        </p:nvGrpSpPr>
        <p:grpSpPr>
          <a:xfrm>
            <a:off x="0" y="0"/>
            <a:ext cx="9601200" cy="7210430"/>
            <a:chOff x="0" y="0"/>
            <a:chExt cx="9601200" cy="7210430"/>
          </a:xfrm>
        </p:grpSpPr>
        <p:sp>
          <p:nvSpPr>
            <p:cNvPr id="61" name="Google Shape;61;p2"/>
            <p:cNvSpPr/>
            <p:nvPr/>
          </p:nvSpPr>
          <p:spPr>
            <a:xfrm>
              <a:off x="0" y="0"/>
              <a:ext cx="9601200" cy="616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" name="Google Shape;62;p2" title="SMU006025_A_APRESENTAÇÃO-DE-SLIDE-_1920X1080PX_MANUAL15-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809750"/>
              <a:ext cx="9601200" cy="540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2"/>
          <p:cNvSpPr txBox="1"/>
          <p:nvPr/>
        </p:nvSpPr>
        <p:spPr>
          <a:xfrm>
            <a:off x="2378401" y="2397661"/>
            <a:ext cx="4844400" cy="1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50" tIns="53350" rIns="53350" bIns="5335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Montserrat"/>
              <a:buNone/>
            </a:pPr>
            <a:r>
              <a:rPr lang="en-US" sz="5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Título da apresentação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3EBB6568-AB77-99C6-243E-8FBD5A8A5B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7438859" y="6677157"/>
            <a:ext cx="1843709" cy="5287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11"/>
          <p:cNvGrpSpPr/>
          <p:nvPr/>
        </p:nvGrpSpPr>
        <p:grpSpPr>
          <a:xfrm>
            <a:off x="0" y="0"/>
            <a:ext cx="9601200" cy="7210430"/>
            <a:chOff x="0" y="0"/>
            <a:chExt cx="9601200" cy="7210430"/>
          </a:xfrm>
        </p:grpSpPr>
        <p:sp>
          <p:nvSpPr>
            <p:cNvPr id="168" name="Google Shape;168;p11"/>
            <p:cNvSpPr/>
            <p:nvPr/>
          </p:nvSpPr>
          <p:spPr>
            <a:xfrm>
              <a:off x="0" y="0"/>
              <a:ext cx="9601200" cy="616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9" name="Google Shape;169;p11" title="SMU006025_A_APRESENTAÇÃO-DE-SLIDE-_1920X1080PX_MANUAL15-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809750"/>
              <a:ext cx="9601200" cy="540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11"/>
          <p:cNvSpPr/>
          <p:nvPr/>
        </p:nvSpPr>
        <p:spPr>
          <a:xfrm>
            <a:off x="-218649" y="-116774"/>
            <a:ext cx="5193000" cy="13137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350" tIns="53350" rIns="53350" bIns="53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1" name="Google Shape;171;p11"/>
          <p:cNvGraphicFramePr/>
          <p:nvPr/>
        </p:nvGraphicFramePr>
        <p:xfrm>
          <a:off x="323688" y="1379976"/>
          <a:ext cx="8952125" cy="4766250"/>
        </p:xfrm>
        <a:graphic>
          <a:graphicData uri="http://schemas.openxmlformats.org/drawingml/2006/table">
            <a:tbl>
              <a:tblPr>
                <a:noFill/>
                <a:tableStyleId>{7A3C9856-38AD-43E1-8019-BF692E58772E}</a:tableStyleId>
              </a:tblPr>
              <a:tblGrid>
                <a:gridCol w="105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3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7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TÍTULO 1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TÍTULO 2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6000" marR="96000" marT="128175" marB="12817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TÍTULO 3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TÍTULO 4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TÍTULO 5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TÍTULO 4</a:t>
                      </a:r>
                      <a:endParaRPr sz="1500" b="1" u="none" strike="noStrike" cap="non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TÍTULO 7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Lorem ipsum</a:t>
                      </a:r>
                      <a:endParaRPr sz="1000" u="none" strike="noStrike" cap="none"/>
                    </a:p>
                  </a:txBody>
                  <a:tcPr marL="96000" marR="96000" marT="128175" marB="128175">
                    <a:lnL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8585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2" name="Google Shape;172;p11"/>
          <p:cNvSpPr txBox="1"/>
          <p:nvPr/>
        </p:nvSpPr>
        <p:spPr>
          <a:xfrm>
            <a:off x="438523" y="329650"/>
            <a:ext cx="3957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Insira aqui o título da tabela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29B77B53-2C60-A461-A384-837B4226E64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7438859" y="6677157"/>
            <a:ext cx="1843709" cy="5287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2"/>
          <p:cNvGrpSpPr/>
          <p:nvPr/>
        </p:nvGrpSpPr>
        <p:grpSpPr>
          <a:xfrm>
            <a:off x="0" y="0"/>
            <a:ext cx="9601200" cy="7210430"/>
            <a:chOff x="0" y="0"/>
            <a:chExt cx="9601200" cy="7210430"/>
          </a:xfrm>
        </p:grpSpPr>
        <p:sp>
          <p:nvSpPr>
            <p:cNvPr id="178" name="Google Shape;178;p12"/>
            <p:cNvSpPr/>
            <p:nvPr/>
          </p:nvSpPr>
          <p:spPr>
            <a:xfrm>
              <a:off x="0" y="0"/>
              <a:ext cx="9601200" cy="616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9" name="Google Shape;179;p12" title="SMU006025_A_APRESENTAÇÃO-DE-SLIDE-_1920X1080PX_MANUAL15-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809750"/>
              <a:ext cx="9601200" cy="540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180;p12"/>
          <p:cNvSpPr/>
          <p:nvPr/>
        </p:nvSpPr>
        <p:spPr>
          <a:xfrm>
            <a:off x="-218649" y="-116774"/>
            <a:ext cx="5193000" cy="13137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350" tIns="53350" rIns="53350" bIns="53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2"/>
          <p:cNvSpPr txBox="1"/>
          <p:nvPr/>
        </p:nvSpPr>
        <p:spPr>
          <a:xfrm>
            <a:off x="438523" y="329650"/>
            <a:ext cx="3957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Outras cores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CD813744-B79B-AF66-1F11-65D1851C32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7438859" y="6677157"/>
            <a:ext cx="1843709" cy="5287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3"/>
          <p:cNvGrpSpPr/>
          <p:nvPr/>
        </p:nvGrpSpPr>
        <p:grpSpPr>
          <a:xfrm>
            <a:off x="0" y="0"/>
            <a:ext cx="9601200" cy="7210430"/>
            <a:chOff x="0" y="0"/>
            <a:chExt cx="9601200" cy="7210430"/>
          </a:xfrm>
        </p:grpSpPr>
        <p:sp>
          <p:nvSpPr>
            <p:cNvPr id="187" name="Google Shape;187;p13"/>
            <p:cNvSpPr/>
            <p:nvPr/>
          </p:nvSpPr>
          <p:spPr>
            <a:xfrm>
              <a:off x="0" y="0"/>
              <a:ext cx="9601200" cy="616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8" name="Google Shape;188;p13" title="SMU006025_A_APRESENTAÇÃO-DE-SLIDE-_1920X1080PX_MANUAL15-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809750"/>
              <a:ext cx="9601200" cy="540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" name="Google Shape;189;p13"/>
          <p:cNvSpPr/>
          <p:nvPr/>
        </p:nvSpPr>
        <p:spPr>
          <a:xfrm>
            <a:off x="-218649" y="-116774"/>
            <a:ext cx="5193000" cy="13137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350" tIns="53350" rIns="53350" bIns="53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3"/>
          <p:cNvSpPr txBox="1"/>
          <p:nvPr/>
        </p:nvSpPr>
        <p:spPr>
          <a:xfrm>
            <a:off x="438523" y="329650"/>
            <a:ext cx="3957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Outras cores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D2CDA497-0042-3755-D324-CC41755EC3C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7438859" y="6677157"/>
            <a:ext cx="1843709" cy="5287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80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1924" y="2473032"/>
            <a:ext cx="5737349" cy="1696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3"/>
          <p:cNvGrpSpPr/>
          <p:nvPr/>
        </p:nvGrpSpPr>
        <p:grpSpPr>
          <a:xfrm>
            <a:off x="0" y="0"/>
            <a:ext cx="9601200" cy="7210430"/>
            <a:chOff x="0" y="0"/>
            <a:chExt cx="9601200" cy="7210430"/>
          </a:xfrm>
        </p:grpSpPr>
        <p:sp>
          <p:nvSpPr>
            <p:cNvPr id="69" name="Google Shape;69;p3"/>
            <p:cNvSpPr/>
            <p:nvPr/>
          </p:nvSpPr>
          <p:spPr>
            <a:xfrm>
              <a:off x="0" y="0"/>
              <a:ext cx="9601200" cy="616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3" title="SMU006025_A_APRESENTAÇÃO-DE-SLIDE-_1920X1080PX_MANUAL15-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809750"/>
              <a:ext cx="9601200" cy="540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3"/>
          <p:cNvSpPr/>
          <p:nvPr/>
        </p:nvSpPr>
        <p:spPr>
          <a:xfrm>
            <a:off x="-218650" y="-116775"/>
            <a:ext cx="5388300" cy="13137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350" tIns="53350" rIns="53350" bIns="53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>
            <a:spLocks noGrp="1"/>
          </p:cNvSpPr>
          <p:nvPr>
            <p:ph type="ctrTitle" idx="4294967295"/>
          </p:nvPr>
        </p:nvSpPr>
        <p:spPr>
          <a:xfrm>
            <a:off x="681818" y="2054659"/>
            <a:ext cx="5997900" cy="3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/>
          <a:p>
            <a:pPr marL="5588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 em bullets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 em bullets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 em bullets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 em bullets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 em bullets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 em bullets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 em bullets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 em bullets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438523" y="329650"/>
            <a:ext cx="3957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Título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2BB79FB1-9F0C-D858-620F-6E2F252BF76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7438859" y="6677157"/>
            <a:ext cx="1843709" cy="5287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4"/>
          <p:cNvGrpSpPr/>
          <p:nvPr/>
        </p:nvGrpSpPr>
        <p:grpSpPr>
          <a:xfrm>
            <a:off x="0" y="0"/>
            <a:ext cx="9601200" cy="7210430"/>
            <a:chOff x="0" y="0"/>
            <a:chExt cx="9601200" cy="7210430"/>
          </a:xfrm>
        </p:grpSpPr>
        <p:sp>
          <p:nvSpPr>
            <p:cNvPr id="79" name="Google Shape;79;p4"/>
            <p:cNvSpPr/>
            <p:nvPr/>
          </p:nvSpPr>
          <p:spPr>
            <a:xfrm>
              <a:off x="0" y="0"/>
              <a:ext cx="9601200" cy="616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0" name="Google Shape;80;p4" title="SMU006025_A_APRESENTAÇÃO-DE-SLIDE-_1920X1080PX_MANUAL15-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809750"/>
              <a:ext cx="9601200" cy="540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" name="Google Shape;81;p4"/>
          <p:cNvSpPr/>
          <p:nvPr/>
        </p:nvSpPr>
        <p:spPr>
          <a:xfrm>
            <a:off x="-218649" y="-116774"/>
            <a:ext cx="5193000" cy="131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350" tIns="53350" rIns="53350" bIns="53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oogle Shape;82;p4"/>
          <p:cNvGrpSpPr/>
          <p:nvPr/>
        </p:nvGrpSpPr>
        <p:grpSpPr>
          <a:xfrm>
            <a:off x="434332" y="2214224"/>
            <a:ext cx="8728335" cy="706507"/>
            <a:chOff x="0" y="-1"/>
            <a:chExt cx="16625400" cy="1008000"/>
          </a:xfrm>
        </p:grpSpPr>
        <p:sp>
          <p:nvSpPr>
            <p:cNvPr id="83" name="Google Shape;83;p4"/>
            <p:cNvSpPr/>
            <p:nvPr/>
          </p:nvSpPr>
          <p:spPr>
            <a:xfrm>
              <a:off x="0" y="-1"/>
              <a:ext cx="16625400" cy="1008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6675" tIns="26675" rIns="26675" bIns="266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Montserrat Medium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84" name="Google Shape;84;p4"/>
            <p:cNvSpPr txBox="1"/>
            <p:nvPr/>
          </p:nvSpPr>
          <p:spPr>
            <a:xfrm>
              <a:off x="4762" y="41325"/>
              <a:ext cx="16615800" cy="648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10675" tIns="110675" rIns="110675" bIns="110675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Montserrat"/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Pauta 1</a:t>
              </a:r>
              <a:r>
                <a:rPr lang="en-US" sz="150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- Adicione aqui o primeiro assunto a ser abordado na reunião.</a:t>
              </a: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" name="Google Shape;85;p4"/>
          <p:cNvSpPr txBox="1"/>
          <p:nvPr/>
        </p:nvSpPr>
        <p:spPr>
          <a:xfrm>
            <a:off x="438523" y="329650"/>
            <a:ext cx="3957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Título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3072573" y="1493925"/>
            <a:ext cx="31425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Pauta / Agenda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436859" y="3117911"/>
            <a:ext cx="8723400" cy="45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10675" tIns="110675" rIns="110675" bIns="1106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Pauta 2</a:t>
            </a:r>
            <a:r>
              <a:rPr lang="en-US"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- Adicione aqui o primeiro assunto a ser abordado na reunião.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88;p4"/>
          <p:cNvGrpSpPr/>
          <p:nvPr/>
        </p:nvGrpSpPr>
        <p:grpSpPr>
          <a:xfrm>
            <a:off x="434332" y="3936557"/>
            <a:ext cx="8728335" cy="706507"/>
            <a:chOff x="0" y="-1"/>
            <a:chExt cx="16625400" cy="1008000"/>
          </a:xfrm>
        </p:grpSpPr>
        <p:sp>
          <p:nvSpPr>
            <p:cNvPr id="89" name="Google Shape;89;p4"/>
            <p:cNvSpPr/>
            <p:nvPr/>
          </p:nvSpPr>
          <p:spPr>
            <a:xfrm>
              <a:off x="0" y="-1"/>
              <a:ext cx="16625400" cy="1008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6675" tIns="26675" rIns="26675" bIns="266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Montserrat Medium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90" name="Google Shape;90;p4"/>
            <p:cNvSpPr txBox="1"/>
            <p:nvPr/>
          </p:nvSpPr>
          <p:spPr>
            <a:xfrm>
              <a:off x="4762" y="41325"/>
              <a:ext cx="16615800" cy="648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10675" tIns="110675" rIns="110675" bIns="110675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Montserrat"/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Pauta 3</a:t>
              </a:r>
              <a:r>
                <a:rPr lang="en-US" sz="1500" b="0" i="0" u="none" strike="noStrike" cap="non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- Adicione aqui o primeiro assunto a ser abordado na reunião.</a:t>
              </a: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4"/>
          <p:cNvSpPr txBox="1"/>
          <p:nvPr/>
        </p:nvSpPr>
        <p:spPr>
          <a:xfrm>
            <a:off x="436859" y="4840244"/>
            <a:ext cx="8723400" cy="45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10675" tIns="110675" rIns="110675" bIns="1106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Pauta 4</a:t>
            </a:r>
            <a:r>
              <a:rPr lang="en-US" sz="15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- Adicione aqui o primeiro assunto a ser abordado na reunião.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115514B9-A66A-1AE3-04C8-AE22FA4542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7438859" y="6677157"/>
            <a:ext cx="1843709" cy="5287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5"/>
          <p:cNvGrpSpPr/>
          <p:nvPr/>
        </p:nvGrpSpPr>
        <p:grpSpPr>
          <a:xfrm>
            <a:off x="0" y="0"/>
            <a:ext cx="9601200" cy="7210430"/>
            <a:chOff x="0" y="0"/>
            <a:chExt cx="9601200" cy="7210430"/>
          </a:xfrm>
        </p:grpSpPr>
        <p:sp>
          <p:nvSpPr>
            <p:cNvPr id="97" name="Google Shape;97;p5"/>
            <p:cNvSpPr/>
            <p:nvPr/>
          </p:nvSpPr>
          <p:spPr>
            <a:xfrm>
              <a:off x="0" y="0"/>
              <a:ext cx="9601200" cy="616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" name="Google Shape;98;p5" title="SMU006025_A_APRESENTAÇÃO-DE-SLIDE-_1920X1080PX_MANUAL15-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809750"/>
              <a:ext cx="9601200" cy="540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5"/>
          <p:cNvSpPr/>
          <p:nvPr/>
        </p:nvSpPr>
        <p:spPr>
          <a:xfrm>
            <a:off x="-218649" y="-116774"/>
            <a:ext cx="5193000" cy="13137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350" tIns="53350" rIns="53350" bIns="53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 flipH="1">
            <a:off x="4507050" y="-512130"/>
            <a:ext cx="11393190" cy="6602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535353"/>
          </a:solidFill>
          <a:ln>
            <a:noFill/>
          </a:ln>
          <a:effectLst>
            <a:outerShdw blurRad="381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26675" tIns="26675" rIns="26675" bIns="26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6995622" y="5607301"/>
            <a:ext cx="19683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900"/>
              <a:buFont typeface="Montserrat"/>
              <a:buNone/>
            </a:pPr>
            <a:r>
              <a:rPr lang="en-US" sz="900" b="0" i="1" u="none" strike="noStrike" cap="none">
                <a:solidFill>
                  <a:srgbClr val="DDDDDD"/>
                </a:solidFill>
                <a:latin typeface="Montserrat"/>
                <a:ea typeface="Montserrat"/>
                <a:cs typeface="Montserrat"/>
                <a:sym typeface="Montserrat"/>
              </a:rPr>
              <a:t>Foto: inserir nome do fotógrafo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 txBox="1">
            <a:spLocks noGrp="1"/>
          </p:cNvSpPr>
          <p:nvPr>
            <p:ph type="ctrTitle" idx="4294967295"/>
          </p:nvPr>
        </p:nvSpPr>
        <p:spPr>
          <a:xfrm>
            <a:off x="377133" y="1459106"/>
            <a:ext cx="5009700" cy="22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SemiBold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Utilize este slide se tiver necessidade de ilustrar o assunto abordado com imagem: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None/>
            </a:pPr>
            <a:endParaRPr sz="180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5588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Utilize imagem relacionada ao tema;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55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588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Caso a imagem mereça mais destaque, utilize o próximo slide.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372999" y="4044132"/>
            <a:ext cx="55677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SemiBold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Caso precise de espaço para um pouco mais de texto, pode utilizar esse espaço: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None/>
            </a:pPr>
            <a:endParaRPr sz="180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558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Insira aqui o primeiro tópico;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55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58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Insira aqui o segundo tópico.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"/>
          <p:cNvSpPr txBox="1"/>
          <p:nvPr/>
        </p:nvSpPr>
        <p:spPr>
          <a:xfrm>
            <a:off x="438523" y="329650"/>
            <a:ext cx="3957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Opção com foto 1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46C5D953-474E-AD3D-BCAF-2BAD870038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7438859" y="6677157"/>
            <a:ext cx="1843709" cy="5287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6"/>
          <p:cNvGrpSpPr/>
          <p:nvPr/>
        </p:nvGrpSpPr>
        <p:grpSpPr>
          <a:xfrm>
            <a:off x="0" y="0"/>
            <a:ext cx="9601200" cy="7210430"/>
            <a:chOff x="0" y="0"/>
            <a:chExt cx="9601200" cy="7210430"/>
          </a:xfrm>
        </p:grpSpPr>
        <p:sp>
          <p:nvSpPr>
            <p:cNvPr id="110" name="Google Shape;110;p6"/>
            <p:cNvSpPr/>
            <p:nvPr/>
          </p:nvSpPr>
          <p:spPr>
            <a:xfrm>
              <a:off x="0" y="0"/>
              <a:ext cx="9601200" cy="616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1" name="Google Shape;111;p6" title="SMU006025_A_APRESENTAÇÃO-DE-SLIDE-_1920X1080PX_MANUAL15-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809750"/>
              <a:ext cx="9601200" cy="540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6"/>
          <p:cNvSpPr/>
          <p:nvPr/>
        </p:nvSpPr>
        <p:spPr>
          <a:xfrm>
            <a:off x="-218649" y="-116774"/>
            <a:ext cx="5193000" cy="131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350" tIns="53350" rIns="53350" bIns="53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-6275" y="1118756"/>
            <a:ext cx="9613800" cy="5183700"/>
          </a:xfrm>
          <a:prstGeom prst="rect">
            <a:avLst/>
          </a:prstGeom>
          <a:solidFill>
            <a:srgbClr val="535353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26675" tIns="26675" rIns="26675" bIns="26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7388143" y="5865169"/>
            <a:ext cx="19683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900"/>
              <a:buFont typeface="Montserrat"/>
              <a:buNone/>
            </a:pPr>
            <a:r>
              <a:rPr lang="en-US" sz="900" b="0" i="1" u="none" strike="noStrike" cap="none">
                <a:solidFill>
                  <a:srgbClr val="DDDDDD"/>
                </a:solidFill>
                <a:latin typeface="Montserrat"/>
                <a:ea typeface="Montserrat"/>
                <a:cs typeface="Montserrat"/>
                <a:sym typeface="Montserrat"/>
              </a:rPr>
              <a:t>Foto: inserir nome do fotógrafo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438523" y="329650"/>
            <a:ext cx="3957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Opção com foto 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9F2AC967-E348-2482-995B-34ED49BEFE6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7438859" y="6677157"/>
            <a:ext cx="1843709" cy="5287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7"/>
          <p:cNvGrpSpPr/>
          <p:nvPr/>
        </p:nvGrpSpPr>
        <p:grpSpPr>
          <a:xfrm>
            <a:off x="0" y="0"/>
            <a:ext cx="9601200" cy="7210430"/>
            <a:chOff x="0" y="0"/>
            <a:chExt cx="9601200" cy="7210430"/>
          </a:xfrm>
        </p:grpSpPr>
        <p:sp>
          <p:nvSpPr>
            <p:cNvPr id="121" name="Google Shape;121;p7"/>
            <p:cNvSpPr/>
            <p:nvPr/>
          </p:nvSpPr>
          <p:spPr>
            <a:xfrm>
              <a:off x="0" y="0"/>
              <a:ext cx="9601200" cy="616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2" name="Google Shape;122;p7" title="SMU006025_A_APRESENTAÇÃO-DE-SLIDE-_1920X1080PX_MANUAL15-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809750"/>
              <a:ext cx="9601200" cy="540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7"/>
          <p:cNvSpPr/>
          <p:nvPr/>
        </p:nvSpPr>
        <p:spPr>
          <a:xfrm>
            <a:off x="-218649" y="-116774"/>
            <a:ext cx="5193000" cy="131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350" tIns="53350" rIns="53350" bIns="53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7"/>
          <p:cNvSpPr/>
          <p:nvPr/>
        </p:nvSpPr>
        <p:spPr>
          <a:xfrm>
            <a:off x="-218649" y="-116774"/>
            <a:ext cx="5193000" cy="131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350" tIns="53350" rIns="53350" bIns="53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670267" y="1617824"/>
            <a:ext cx="8458800" cy="49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210"/>
              <a:buFont typeface="Montserrat SemiBold"/>
              <a:buNone/>
            </a:pPr>
            <a:r>
              <a:rPr lang="en-US" sz="19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Descreva aqui, em duas linhas, uma introdução da Pauta 01 e, em tópicos, apresente o que será abordado: 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210"/>
              <a:buFont typeface="Montserrat Medium"/>
              <a:buNone/>
            </a:pPr>
            <a:endParaRPr sz="1900" b="1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318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210"/>
              <a:buFont typeface="Montserrat Medium"/>
              <a:buNone/>
            </a:pPr>
            <a:r>
              <a:rPr lang="en-US" sz="19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Insira aqui o primeiro tópico;</a:t>
            </a:r>
            <a:endParaRPr sz="1900"/>
          </a:p>
          <a:p>
            <a:pPr marL="0" lvl="0" indent="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210"/>
              <a:buFont typeface="Montserrat Medium"/>
              <a:buNone/>
            </a:pPr>
            <a:endParaRPr sz="19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318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210"/>
              <a:buFont typeface="Montserrat Medium"/>
              <a:buNone/>
            </a:pPr>
            <a:r>
              <a:rPr lang="en-US" sz="19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Insira aqui o segundo tópico;</a:t>
            </a:r>
            <a:endParaRPr sz="1900"/>
          </a:p>
          <a:p>
            <a:pPr marL="0" lvl="0" indent="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210"/>
              <a:buFont typeface="Montserrat Medium"/>
              <a:buNone/>
            </a:pPr>
            <a:endParaRPr sz="19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318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210"/>
              <a:buFont typeface="Montserrat Medium"/>
              <a:buNone/>
            </a:pPr>
            <a:r>
              <a:rPr lang="en-US" sz="19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Insira aqui o terceiro tópico;</a:t>
            </a:r>
            <a:endParaRPr sz="1900"/>
          </a:p>
          <a:p>
            <a:pPr marL="0" lvl="0" indent="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 Medium"/>
              <a:buNone/>
            </a:pPr>
            <a:endParaRPr sz="16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 Medium"/>
              <a:buNone/>
            </a:pPr>
            <a:br>
              <a:rPr lang="en-US" sz="1600"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en-US" sz="1600"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Montserrat Medium"/>
              <a:buNone/>
            </a:pP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Montserrat"/>
              <a:buNone/>
            </a:pPr>
            <a:r>
              <a:rPr lang="en-US" sz="10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(se tiver uma segunda pauta, duplique esse slide e repita o processo com a Pauta 02. Lembre de atualizar o número da pauta, no topo do slide)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Montserrat Medium"/>
              <a:buNone/>
            </a:pPr>
            <a:endParaRPr sz="1600"/>
          </a:p>
        </p:txBody>
      </p:sp>
      <p:sp>
        <p:nvSpPr>
          <p:cNvPr id="126" name="Google Shape;126;p7"/>
          <p:cNvSpPr txBox="1"/>
          <p:nvPr/>
        </p:nvSpPr>
        <p:spPr>
          <a:xfrm>
            <a:off x="438523" y="329650"/>
            <a:ext cx="3957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Pauta 1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1035C51F-6DA8-BEA7-2FFE-E42175214E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7438859" y="6677157"/>
            <a:ext cx="1843709" cy="528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9"/>
          <p:cNvGrpSpPr/>
          <p:nvPr/>
        </p:nvGrpSpPr>
        <p:grpSpPr>
          <a:xfrm>
            <a:off x="0" y="0"/>
            <a:ext cx="9601200" cy="7210430"/>
            <a:chOff x="0" y="0"/>
            <a:chExt cx="9601200" cy="7210430"/>
          </a:xfrm>
        </p:grpSpPr>
        <p:sp>
          <p:nvSpPr>
            <p:cNvPr id="132" name="Google Shape;132;p9"/>
            <p:cNvSpPr/>
            <p:nvPr/>
          </p:nvSpPr>
          <p:spPr>
            <a:xfrm>
              <a:off x="0" y="0"/>
              <a:ext cx="9601200" cy="616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3" name="Google Shape;133;p9" title="SMU006025_A_APRESENTAÇÃO-DE-SLIDE-_1920X1080PX_MANUAL15-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809750"/>
              <a:ext cx="9601200" cy="540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9"/>
          <p:cNvSpPr/>
          <p:nvPr/>
        </p:nvSpPr>
        <p:spPr>
          <a:xfrm>
            <a:off x="-218649" y="-116774"/>
            <a:ext cx="5193000" cy="13137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350" tIns="53350" rIns="53350" bIns="53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"/>
          <p:cNvSpPr txBox="1"/>
          <p:nvPr/>
        </p:nvSpPr>
        <p:spPr>
          <a:xfrm>
            <a:off x="1677781" y="5991620"/>
            <a:ext cx="62457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Montserrat"/>
              <a:buNone/>
            </a:pPr>
            <a:r>
              <a:rPr lang="en-US" sz="800" b="1" i="0" u="none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(Obs.: utilize toda a área branca do slide para deixar o gráfico no maior tamanho possível. Evite usar gráfico tipo pizza)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9" descr="Google Shape;151;p23"/>
          <p:cNvPicPr preferRelativeResize="0"/>
          <p:nvPr/>
        </p:nvPicPr>
        <p:blipFill rotWithShape="1">
          <a:blip r:embed="rId5">
            <a:alphaModFix/>
          </a:blip>
          <a:srcRect t="13674"/>
          <a:stretch/>
        </p:blipFill>
        <p:spPr>
          <a:xfrm>
            <a:off x="225461" y="1861323"/>
            <a:ext cx="9150280" cy="363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9"/>
          <p:cNvSpPr txBox="1"/>
          <p:nvPr/>
        </p:nvSpPr>
        <p:spPr>
          <a:xfrm>
            <a:off x="438523" y="329650"/>
            <a:ext cx="3957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Insira aqui o título do gráfico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7B7E0B50-F95C-2CAF-120F-2C00761E9A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365" r="5760" b="12809"/>
          <a:stretch>
            <a:fillRect/>
          </a:stretch>
        </p:blipFill>
        <p:spPr>
          <a:xfrm>
            <a:off x="7438859" y="6677157"/>
            <a:ext cx="1843709" cy="5287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0"/>
          <p:cNvGrpSpPr/>
          <p:nvPr/>
        </p:nvGrpSpPr>
        <p:grpSpPr>
          <a:xfrm>
            <a:off x="0" y="0"/>
            <a:ext cx="9601200" cy="7210430"/>
            <a:chOff x="0" y="0"/>
            <a:chExt cx="9601200" cy="7210430"/>
          </a:xfrm>
        </p:grpSpPr>
        <p:sp>
          <p:nvSpPr>
            <p:cNvPr id="143" name="Google Shape;143;p10"/>
            <p:cNvSpPr/>
            <p:nvPr/>
          </p:nvSpPr>
          <p:spPr>
            <a:xfrm>
              <a:off x="0" y="0"/>
              <a:ext cx="9601200" cy="616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4" name="Google Shape;144;p10" title="SMU006025_A_APRESENTAÇÃO-DE-SLIDE-_1920X1080PX_MANUAL15-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809750"/>
              <a:ext cx="9601200" cy="540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Google Shape;145;p10"/>
          <p:cNvSpPr/>
          <p:nvPr/>
        </p:nvSpPr>
        <p:spPr>
          <a:xfrm>
            <a:off x="-218649" y="-116774"/>
            <a:ext cx="5193000" cy="13137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350" tIns="53350" rIns="53350" bIns="53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0" title="Captura de Tela 2025-06-09 às 10.53.0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5132" y="1959294"/>
            <a:ext cx="8891716" cy="329182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0"/>
          <p:cNvSpPr txBox="1"/>
          <p:nvPr/>
        </p:nvSpPr>
        <p:spPr>
          <a:xfrm>
            <a:off x="1013436" y="3609488"/>
            <a:ext cx="142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58%</a:t>
            </a:r>
            <a:endParaRPr sz="1400" b="0" i="1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jovens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0"/>
          <p:cNvSpPr txBox="1"/>
          <p:nvPr/>
        </p:nvSpPr>
        <p:spPr>
          <a:xfrm>
            <a:off x="1827265" y="2339691"/>
            <a:ext cx="142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19% </a:t>
            </a:r>
            <a:endParaRPr sz="1400" b="0" i="1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adultos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0"/>
          <p:cNvSpPr txBox="1"/>
          <p:nvPr/>
        </p:nvSpPr>
        <p:spPr>
          <a:xfrm>
            <a:off x="2494015" y="3411862"/>
            <a:ext cx="142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19%</a:t>
            </a:r>
            <a:endParaRPr sz="1400" b="0" i="1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idosos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0"/>
          <p:cNvSpPr txBox="1"/>
          <p:nvPr/>
        </p:nvSpPr>
        <p:spPr>
          <a:xfrm>
            <a:off x="5033545" y="3712962"/>
            <a:ext cx="142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9%</a:t>
            </a:r>
            <a:endParaRPr sz="1400" b="0" i="1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homens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0"/>
          <p:cNvSpPr txBox="1"/>
          <p:nvPr/>
        </p:nvSpPr>
        <p:spPr>
          <a:xfrm>
            <a:off x="5631664" y="2829393"/>
            <a:ext cx="142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10%</a:t>
            </a:r>
            <a:endParaRPr sz="1400" b="0" i="1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mulher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0"/>
          <p:cNvSpPr txBox="1"/>
          <p:nvPr/>
        </p:nvSpPr>
        <p:spPr>
          <a:xfrm>
            <a:off x="438523" y="329650"/>
            <a:ext cx="3957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Insira aqui o título do gráfico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0ED35158-76E1-0139-FC1A-36CEAB205E3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365" r="5760" b="12809"/>
          <a:stretch>
            <a:fillRect/>
          </a:stretch>
        </p:blipFill>
        <p:spPr>
          <a:xfrm>
            <a:off x="7438859" y="6677157"/>
            <a:ext cx="1843709" cy="5287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8"/>
          <p:cNvGrpSpPr/>
          <p:nvPr/>
        </p:nvGrpSpPr>
        <p:grpSpPr>
          <a:xfrm>
            <a:off x="0" y="0"/>
            <a:ext cx="9601200" cy="7210430"/>
            <a:chOff x="0" y="0"/>
            <a:chExt cx="9601200" cy="7210430"/>
          </a:xfrm>
        </p:grpSpPr>
        <p:sp>
          <p:nvSpPr>
            <p:cNvPr id="158" name="Google Shape;158;p8"/>
            <p:cNvSpPr/>
            <p:nvPr/>
          </p:nvSpPr>
          <p:spPr>
            <a:xfrm>
              <a:off x="0" y="0"/>
              <a:ext cx="9601200" cy="6167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9" name="Google Shape;159;p8" title="SMU006025_A_APRESENTAÇÃO-DE-SLIDE-_1920X1080PX_MANUAL15-0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809750"/>
              <a:ext cx="9601200" cy="540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xfrm>
            <a:off x="738915" y="1836464"/>
            <a:ext cx="8409000" cy="3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75" tIns="110675" rIns="110675" bIns="1106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 SemiBold"/>
              <a:buNone/>
            </a:pPr>
            <a:r>
              <a:rPr lang="en-US" sz="18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Utilize todo o espaço do slide para ampliar o gráfico. </a:t>
            </a:r>
            <a:endParaRPr sz="1800" b="1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 SemiBold"/>
              <a:buNone/>
            </a:pPr>
            <a:r>
              <a:rPr lang="en-US" sz="18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Selecione o tipo de gráfico mais apropriado à natureza dos dados, assegurando uma interpretação clara.</a:t>
            </a:r>
            <a:endParaRPr sz="1800" b="1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 Medium"/>
              <a:buNone/>
            </a:pPr>
            <a:endParaRPr sz="1800" b="1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952500" lvl="0" indent="-704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 Medium"/>
              <a:buNone/>
            </a:pPr>
            <a:r>
              <a:rPr lang="en-US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Insira aqui o primeiro tópico;</a:t>
            </a:r>
            <a:endParaRPr sz="1800">
              <a:solidFill>
                <a:schemeClr val="dk1"/>
              </a:solidFill>
            </a:endParaRPr>
          </a:p>
          <a:p>
            <a:pPr marL="0" lvl="0" indent="952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 Medium"/>
              <a:buNone/>
            </a:pP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52500" lvl="0" indent="-704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 Medium"/>
              <a:buNone/>
            </a:pPr>
            <a:r>
              <a:rPr lang="en-US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Insira aqui o segundo tópico;</a:t>
            </a:r>
            <a:endParaRPr sz="1800">
              <a:solidFill>
                <a:schemeClr val="dk1"/>
              </a:solidFill>
            </a:endParaRPr>
          </a:p>
          <a:p>
            <a:pPr marL="0" lvl="0" indent="952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 Medium"/>
              <a:buNone/>
            </a:pP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52500" lvl="0" indent="-704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 Medium"/>
              <a:buNone/>
            </a:pPr>
            <a:r>
              <a:rPr lang="en-US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Insira aqui o terceiro tópico;</a:t>
            </a:r>
            <a:endParaRPr sz="1800">
              <a:solidFill>
                <a:schemeClr val="dk1"/>
              </a:solidFill>
            </a:endParaRPr>
          </a:p>
          <a:p>
            <a:pPr marL="558800" lvl="0" indent="-419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None/>
            </a:pPr>
            <a:endParaRPr sz="1800" b="1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-218649" y="-116774"/>
            <a:ext cx="5193000" cy="13137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350" tIns="53350" rIns="53350" bIns="53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438523" y="329650"/>
            <a:ext cx="3957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5" tIns="26675" rIns="26675" bIns="26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 ExtraBold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Insira aqui o título do slide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8F6F2066-1338-C95C-71B8-5A42324EE6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7438859" y="6677157"/>
            <a:ext cx="1843709" cy="5287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Personalizar</PresentationFormat>
  <Paragraphs>128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Montserrat Medium</vt:lpstr>
      <vt:lpstr>Montserrat</vt:lpstr>
      <vt:lpstr>Montserrat SemiBold</vt:lpstr>
      <vt:lpstr>Montserrat ExtraBold</vt:lpstr>
      <vt:lpstr>Simple Light</vt:lpstr>
      <vt:lpstr>Apresentação do PowerPoint</vt:lpstr>
      <vt:lpstr>Texto em bullets Texto em bullets Texto em bullets Texto em bullets Texto em bullets Texto em bullets Texto em bullets Texto em bullets</vt:lpstr>
      <vt:lpstr>Apresentação do PowerPoint</vt:lpstr>
      <vt:lpstr>Utilize este slide se tiver necessidade de ilustrar o assunto abordado com imagem:   Utilize imagem relacionada ao tema;  Caso a imagem mereça mais destaque, utilize o próximo slide.</vt:lpstr>
      <vt:lpstr>Apresentação do PowerPoint</vt:lpstr>
      <vt:lpstr>Descreva aqui, em duas linhas, uma introdução da Pauta 01 e, em tópicos, apresente o que será abordado:   Insira aqui o primeiro tópico;  Insira aqui o segundo tópico;  Insira aqui o terceiro tópico;      (se tiver uma segunda pauta, duplique esse slide e repita o processo com a Pauta 02. Lembre de atualizar o número da pauta, no topo do slide) </vt:lpstr>
      <vt:lpstr>Apresentação do PowerPoint</vt:lpstr>
      <vt:lpstr>Apresentação do PowerPoint</vt:lpstr>
      <vt:lpstr>Utilize todo o espaço do slide para ampliar o gráfico.  Selecione o tipo de gráfico mais apropriado à natureza dos dados, assegurando uma interpretação clara.  Insira aqui o primeiro tópico;  Insira aqui o segundo tópico;  Insira aqui o terceiro tópico;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Camila Vasconcelos</cp:lastModifiedBy>
  <cp:revision>1</cp:revision>
  <dcterms:modified xsi:type="dcterms:W3CDTF">2025-07-25T15:14:02Z</dcterms:modified>
</cp:coreProperties>
</file>